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7" r:id="rId9"/>
    <p:sldId id="269" r:id="rId10"/>
  </p:sldIdLst>
  <p:sldSz cx="12192000" cy="6858000"/>
  <p:notesSz cx="6858000" cy="9144000"/>
  <p:defaultTextStyle>
    <a:defPPr>
      <a:defRPr lang="es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318D"/>
    <a:srgbClr val="00CCE4"/>
    <a:srgbClr val="FF3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03"/>
  </p:normalViewPr>
  <p:slideViewPr>
    <p:cSldViewPr snapToGrid="0" snapToObjects="1">
      <p:cViewPr varScale="1">
        <p:scale>
          <a:sx n="90" d="100"/>
          <a:sy n="90" d="100"/>
        </p:scale>
        <p:origin x="232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11.png>
</file>

<file path=ppt/media/image1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5AD094-68DF-3B47-B0E9-CC849CE507E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62D669-369A-B943-B105-E74617B04C2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31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="https://www.freepik.com/free-photos-vectors/business"&gt;Business vector created by </a:t>
            </a:r>
            <a:r>
              <a:rPr lang="en-US" dirty="0" err="1"/>
              <a:t>pikisuperstar</a:t>
            </a:r>
            <a:r>
              <a:rPr lang="en-US" dirty="0"/>
              <a:t> - www.freepik.com&lt;/a&gt;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035F2-240D-4229-982D-67DAAF754C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326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982B4-4256-B847-80CF-72D8E99A0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A5E0657-A4A0-674B-B38C-D718BF47E8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FFAC0C-EE5C-5E48-9526-0E2F851E2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53BD81-5CF7-2343-8929-A309CB6FA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AD160D-ECC5-0C4B-92BC-23BCCD43F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48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25550C-F795-F141-90DE-333D7305C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CF54B07-4175-7F45-8152-027FA7EFD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8BC5FF-470A-9B4D-A246-F2E110961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EDA7666-E9C2-9541-95FD-B61CE154E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3C6782D-E673-7A4C-934B-C6B13F466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7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501832F-3DBE-7C48-9277-795F8AFDFE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9849E89-9165-4D45-B034-B456AE47A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0BDFE6-D270-BD40-82CA-D18A8DFF2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5CE74BC-3A59-B544-9D89-CD8ED4BC3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A9AE58-88CA-D54F-A9ED-F99BC4288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0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AFB930-07B8-E04E-9DBF-064A0BEFB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20348C-0F01-A24B-9A26-D06849EEB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495CD7-0F8B-6A47-8F84-BCA703D47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8C4BF70-775E-8045-B5D4-3723E257A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5E15A4-3882-2F43-84CE-21930FF28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841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AF708-04A8-3646-81BC-83F4850BC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716EDB-90CC-8144-BE77-7E4089ECF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8F5A81-6803-A14B-8D32-922A50E6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91A927-3AF5-FB47-B9A3-B3D190F5A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D3157F-81DA-E648-B2C4-CAEB847FC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25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DBB536-326B-424C-BB2C-EAB3B1EB7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A9965E-824E-2546-A84A-330CD92FFB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FC20407-826C-7646-B6ED-B6040D92B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31BB2DE-229E-AF48-BE99-4BE805773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3607B5D-9059-E348-982F-0ABA874E5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6B571EE-18AA-9A40-B12A-144FDE54F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75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0B5996-5A41-D844-9331-AD3A8EB09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B7B9CEF-66AC-2947-89D3-F52BF1B3E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A1ACD6-6400-F34D-8390-6A47EF7B4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6EF7A5F-DF3A-3A4F-9019-9FF8603E9F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AC53E-1ED8-9746-851F-71F1E2E55E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9364217-93CA-0C45-BE73-C42D18FB1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F31C051-25DE-1A4F-AF5B-CD6F4A91D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DD8F2BA-05A1-0246-A21A-02A63DE3E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964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F3CA2A-D896-A740-B2D1-D790627CE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72A8E4F-0AC5-5B46-A4F2-5E96B1F75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EB3C02F-9522-9241-9FD5-E0B18988A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8ED10D1-38A4-8247-B283-4A06B7E70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69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36E267A-9943-9E4A-A66E-7235D6BA6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E3E1F99-9F16-1A45-84C3-C98B2F187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8BCFC27-D48A-9E4F-9FAC-6598CBA98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22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A8C5E6-BCF0-864F-8273-25D27EB16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D17C3D-DD0D-3549-ABE2-7A8AFA3A6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3B4CAC4-DEDD-6747-B579-63BB58A76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407284-114A-7341-8D97-78EDE7264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947B67A-BE0A-AE4D-A241-A865C57B8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A561C9C-6773-7742-BB14-1CD36E869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837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5B4308-630E-5349-A8DA-4B86409F4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BBFFF23-D94D-1B4C-A1E7-0314FFCA4F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47CE8FC-941A-8E42-95CB-168645A66A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D151E74-72B0-0249-9555-372FA6F01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8C40C3-DAA7-524E-8EB8-BC8E2606F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416A26-B1F6-B549-93A9-DA8925229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318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3EF28C-4339-DA43-B240-00FC4B375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56E9CDF-6411-A049-9B6F-8B966AA75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D4C7D-359A-D546-AC84-0B0CAC1708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15E673-01AD-8740-AB04-0DE37725FCAD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4B5D0F-D2F5-184D-9B66-4360E23F2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BD445C-87EE-C84E-9032-AA5C54AE15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0E813-F76C-344A-AEF2-3AC391C5CC1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54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E5201568-C77A-D142-82CC-6BE187639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4464" y="156368"/>
            <a:ext cx="6545263" cy="654526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F5DC38C-2885-934C-AD1B-2C8B8D5F0CFF}"/>
              </a:ext>
            </a:extLst>
          </p:cNvPr>
          <p:cNvSpPr txBox="1"/>
          <p:nvPr/>
        </p:nvSpPr>
        <p:spPr>
          <a:xfrm>
            <a:off x="6986588" y="2528896"/>
            <a:ext cx="47863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COVID</a:t>
            </a:r>
            <a:r>
              <a:rPr lang="en-US" sz="7200" dirty="0">
                <a:solidFill>
                  <a:srgbClr val="F3318D"/>
                </a:solidFill>
                <a:latin typeface="Arial Rounded MT Bold" panose="020F0704030504030204" pitchFamily="34" charset="77"/>
              </a:rPr>
              <a:t>-19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A57F4BC-2A74-F94D-8604-EF7F711424DD}"/>
              </a:ext>
            </a:extLst>
          </p:cNvPr>
          <p:cNvSpPr txBox="1"/>
          <p:nvPr/>
        </p:nvSpPr>
        <p:spPr>
          <a:xfrm>
            <a:off x="6986588" y="3900496"/>
            <a:ext cx="4786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ANALYSIS OF COVID HASHTAGS IN </a:t>
            </a:r>
            <a:r>
              <a:rPr lang="en-US" dirty="0">
                <a:solidFill>
                  <a:srgbClr val="00CCE4"/>
                </a:solidFill>
                <a:latin typeface="Arial Rounded MT Bold" panose="020F0704030504030204" pitchFamily="34" charset="77"/>
              </a:rPr>
              <a:t>TWITTER</a:t>
            </a:r>
          </a:p>
        </p:txBody>
      </p:sp>
    </p:spTree>
    <p:extLst>
      <p:ext uri="{BB962C8B-B14F-4D97-AF65-F5344CB8AC3E}">
        <p14:creationId xmlns:p14="http://schemas.microsoft.com/office/powerpoint/2010/main" val="3571759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145">
            <a:extLst>
              <a:ext uri="{FF2B5EF4-FFF2-40B4-BE49-F238E27FC236}">
                <a16:creationId xmlns:a16="http://schemas.microsoft.com/office/drawing/2014/main" id="{7528BA14-281F-AE48-A558-2AFE0A4AC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7778" y="946709"/>
            <a:ext cx="4995247" cy="523979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49ADCF5-728F-3F4D-8DB6-1C8621DB6522}"/>
              </a:ext>
            </a:extLst>
          </p:cNvPr>
          <p:cNvSpPr txBox="1"/>
          <p:nvPr/>
        </p:nvSpPr>
        <p:spPr>
          <a:xfrm>
            <a:off x="471488" y="657225"/>
            <a:ext cx="54006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3318D"/>
                </a:solidFill>
                <a:latin typeface="Arial Rounded MT Bold" panose="020F0704030504030204" pitchFamily="34" charset="77"/>
              </a:rPr>
              <a:t>AGENDA</a:t>
            </a:r>
            <a:endParaRPr lang="en-US" dirty="0">
              <a:solidFill>
                <a:srgbClr val="F3318D"/>
              </a:solidFill>
              <a:latin typeface="Arial Rounded MT Bold" panose="020F0704030504030204" pitchFamily="34" charset="77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874D921-9CB9-654C-8521-DB3DCC04A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88" y="1671633"/>
            <a:ext cx="400050" cy="4000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AA27A82-460B-FA4C-B034-A5B9C10D5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75" y="2445242"/>
            <a:ext cx="400050" cy="40005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5A93D52-DC93-2041-A0BA-626AB9A6C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88" y="3218851"/>
            <a:ext cx="400050" cy="40005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F9E561C-A985-C345-8DC3-38867A487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75" y="3992460"/>
            <a:ext cx="400050" cy="40005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23E724E-7E62-E245-9A58-ECC3BAD51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88" y="4766069"/>
            <a:ext cx="400050" cy="40005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619DE92E-A1D0-B745-B864-DF66E53D6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75" y="5539678"/>
            <a:ext cx="400050" cy="4000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DF3C25B-E4A2-D442-A94A-C2F9D33E4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75" y="6211190"/>
            <a:ext cx="400050" cy="40005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FCFB80AA-688F-FE46-8ECD-4F8E8FFEEBE8}"/>
              </a:ext>
            </a:extLst>
          </p:cNvPr>
          <p:cNvSpPr txBox="1"/>
          <p:nvPr/>
        </p:nvSpPr>
        <p:spPr>
          <a:xfrm>
            <a:off x="1085850" y="1686992"/>
            <a:ext cx="4995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CONTEXT AND PROBLEM DESCRIPTION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2E057A2-6A45-2F4F-8EF4-6181AC591998}"/>
              </a:ext>
            </a:extLst>
          </p:cNvPr>
          <p:cNvSpPr txBox="1"/>
          <p:nvPr/>
        </p:nvSpPr>
        <p:spPr>
          <a:xfrm>
            <a:off x="1085849" y="2460601"/>
            <a:ext cx="4995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DATA SOURCES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71E27EB-C44E-E84B-B6FE-BBC39EF4A72C}"/>
              </a:ext>
            </a:extLst>
          </p:cNvPr>
          <p:cNvSpPr txBox="1"/>
          <p:nvPr/>
        </p:nvSpPr>
        <p:spPr>
          <a:xfrm>
            <a:off x="1085848" y="3218851"/>
            <a:ext cx="4995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DATA INGESTION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E85C98E-9C1C-2D44-8E21-3693683A1EAF}"/>
              </a:ext>
            </a:extLst>
          </p:cNvPr>
          <p:cNvSpPr txBox="1"/>
          <p:nvPr/>
        </p:nvSpPr>
        <p:spPr>
          <a:xfrm>
            <a:off x="1085847" y="4007819"/>
            <a:ext cx="4995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DATA STORAGE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75F6AE5-F08A-BD43-A747-CF6D9709F406}"/>
              </a:ext>
            </a:extLst>
          </p:cNvPr>
          <p:cNvSpPr txBox="1"/>
          <p:nvPr/>
        </p:nvSpPr>
        <p:spPr>
          <a:xfrm>
            <a:off x="1085846" y="4781428"/>
            <a:ext cx="4995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DATA PROCESSING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CEE1287-D73F-2B4C-9B1B-DF5C250FF5EF}"/>
              </a:ext>
            </a:extLst>
          </p:cNvPr>
          <p:cNvSpPr txBox="1"/>
          <p:nvPr/>
        </p:nvSpPr>
        <p:spPr>
          <a:xfrm>
            <a:off x="1085845" y="5555037"/>
            <a:ext cx="4995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PROJECT RESULTS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DCE3EF2-CCF7-9443-9D8D-B178936444E7}"/>
              </a:ext>
            </a:extLst>
          </p:cNvPr>
          <p:cNvSpPr txBox="1"/>
          <p:nvPr/>
        </p:nvSpPr>
        <p:spPr>
          <a:xfrm>
            <a:off x="1085844" y="6226549"/>
            <a:ext cx="4995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730719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0192460-C97B-9140-AAAF-233E9CA66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97763" y="96708"/>
            <a:ext cx="6740397" cy="660558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470E48E-8193-FC47-A883-1866B433784F}"/>
              </a:ext>
            </a:extLst>
          </p:cNvPr>
          <p:cNvSpPr txBox="1"/>
          <p:nvPr/>
        </p:nvSpPr>
        <p:spPr>
          <a:xfrm>
            <a:off x="4286251" y="714375"/>
            <a:ext cx="7558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CONTEXT AND </a:t>
            </a:r>
            <a:r>
              <a:rPr lang="en-US" sz="2800" dirty="0">
                <a:solidFill>
                  <a:srgbClr val="00CCE4"/>
                </a:solidFill>
                <a:latin typeface="Arial Rounded MT Bold" panose="020F0704030504030204" pitchFamily="34" charset="77"/>
              </a:rPr>
              <a:t>PROBLEM</a:t>
            </a:r>
            <a:r>
              <a:rPr lang="en-US" sz="28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DESCRIPTION</a:t>
            </a:r>
            <a:endParaRPr lang="en-US" sz="1100" dirty="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3FE0A0AE-7A24-E249-82A6-93FCCC66E599}"/>
              </a:ext>
            </a:extLst>
          </p:cNvPr>
          <p:cNvSpPr/>
          <p:nvPr/>
        </p:nvSpPr>
        <p:spPr>
          <a:xfrm>
            <a:off x="4286251" y="1694986"/>
            <a:ext cx="512956" cy="490654"/>
          </a:xfrm>
          <a:prstGeom prst="ellipse">
            <a:avLst/>
          </a:prstGeom>
          <a:solidFill>
            <a:srgbClr val="00CCE4"/>
          </a:solidFill>
          <a:ln>
            <a:solidFill>
              <a:srgbClr val="00C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DA566E05-B691-5B40-8D2B-D4D1BE7D3071}"/>
              </a:ext>
            </a:extLst>
          </p:cNvPr>
          <p:cNvSpPr/>
          <p:nvPr/>
        </p:nvSpPr>
        <p:spPr>
          <a:xfrm>
            <a:off x="4286251" y="2673421"/>
            <a:ext cx="512956" cy="490654"/>
          </a:xfrm>
          <a:prstGeom prst="ellipse">
            <a:avLst/>
          </a:prstGeom>
          <a:solidFill>
            <a:srgbClr val="F3318D"/>
          </a:solidFill>
          <a:ln>
            <a:solidFill>
              <a:srgbClr val="F33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2F965CEC-0FC9-084D-8344-87EE6E3FC2E8}"/>
              </a:ext>
            </a:extLst>
          </p:cNvPr>
          <p:cNvSpPr/>
          <p:nvPr/>
        </p:nvSpPr>
        <p:spPr>
          <a:xfrm>
            <a:off x="4286251" y="3666778"/>
            <a:ext cx="512956" cy="490654"/>
          </a:xfrm>
          <a:prstGeom prst="ellipse">
            <a:avLst/>
          </a:prstGeom>
          <a:solidFill>
            <a:srgbClr val="00CCE4"/>
          </a:solidFill>
          <a:ln>
            <a:solidFill>
              <a:srgbClr val="00C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2EC1C91A-D72A-964B-9184-2CE92104EABA}"/>
              </a:ext>
            </a:extLst>
          </p:cNvPr>
          <p:cNvSpPr/>
          <p:nvPr/>
        </p:nvSpPr>
        <p:spPr>
          <a:xfrm>
            <a:off x="4286251" y="4694202"/>
            <a:ext cx="512956" cy="490654"/>
          </a:xfrm>
          <a:prstGeom prst="ellipse">
            <a:avLst/>
          </a:prstGeom>
          <a:solidFill>
            <a:srgbClr val="F3318D"/>
          </a:solidFill>
          <a:ln>
            <a:solidFill>
              <a:srgbClr val="F33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AB4A28D-9D41-5E44-AE55-16D0C8A5D3B0}"/>
              </a:ext>
            </a:extLst>
          </p:cNvPr>
          <p:cNvSpPr txBox="1"/>
          <p:nvPr/>
        </p:nvSpPr>
        <p:spPr>
          <a:xfrm>
            <a:off x="4892603" y="1771036"/>
            <a:ext cx="69517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Almost 780’000 known Covid-19 deaths in the United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States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only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.</a:t>
            </a:r>
            <a:endParaRPr lang="en-US" sz="1600" dirty="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D0CF848-6041-A94E-91EC-7ADA8294A201}"/>
              </a:ext>
            </a:extLst>
          </p:cNvPr>
          <p:cNvSpPr txBox="1"/>
          <p:nvPr/>
        </p:nvSpPr>
        <p:spPr>
          <a:xfrm>
            <a:off x="4892602" y="2673421"/>
            <a:ext cx="6951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The Covid-19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vaccination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is a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key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factor to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prevent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the virus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from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further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mutating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and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hence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, to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end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the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pandemic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.</a:t>
            </a:r>
            <a:endParaRPr lang="en-US" sz="1400" dirty="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71546CD-42CF-444E-9B4C-C0EAF621B97E}"/>
              </a:ext>
            </a:extLst>
          </p:cNvPr>
          <p:cNvSpPr txBox="1"/>
          <p:nvPr/>
        </p:nvSpPr>
        <p:spPr>
          <a:xfrm>
            <a:off x="4892601" y="3619717"/>
            <a:ext cx="6951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About 56.7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percent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of the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worldwide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population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have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received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a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vaccination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,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mainly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in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first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world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countries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.</a:t>
            </a:r>
            <a:endParaRPr lang="en-US" sz="1200" dirty="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9D0FC71-1724-FE40-A539-2CD9FFDDB633}"/>
              </a:ext>
            </a:extLst>
          </p:cNvPr>
          <p:cNvSpPr txBox="1"/>
          <p:nvPr/>
        </p:nvSpPr>
        <p:spPr>
          <a:xfrm>
            <a:off x="4892601" y="4647141"/>
            <a:ext cx="6951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There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is a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clear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trend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of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people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polarising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in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either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denying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covid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or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embracing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covid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measures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to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end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the </a:t>
            </a:r>
            <a:r>
              <a:rPr lang="es-ES" sz="1600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pandemic</a:t>
            </a:r>
            <a:r>
              <a:rPr lang="es-ES" sz="16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.</a:t>
            </a:r>
            <a:endParaRPr lang="en-US" sz="1100" dirty="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6B4BD54-7DB4-7F4F-88AB-E801C62BF5ED}"/>
              </a:ext>
            </a:extLst>
          </p:cNvPr>
          <p:cNvSpPr txBox="1"/>
          <p:nvPr/>
        </p:nvSpPr>
        <p:spPr>
          <a:xfrm>
            <a:off x="4799207" y="5853077"/>
            <a:ext cx="7109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  <a:latin typeface="Arial Rounded MT Bold" panose="020F0704030504030204" pitchFamily="34" charset="77"/>
              </a:rPr>
              <a:t>Explore what role Twitter can play in the formation of people's opinion about Covid-19 </a:t>
            </a:r>
            <a:r>
              <a:rPr lang="es-ES" b="1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vaccination</a:t>
            </a:r>
            <a:r>
              <a:rPr lang="es-ES" b="1">
                <a:solidFill>
                  <a:schemeClr val="bg1"/>
                </a:solidFill>
                <a:latin typeface="Arial Rounded MT Bold" panose="020F0704030504030204" pitchFamily="34" charset="77"/>
              </a:rPr>
              <a:t>.</a:t>
            </a:r>
            <a:endParaRPr lang="en-US" sz="1100" b="1" dirty="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C986D29-1AC5-3D49-8B75-A63F7296A614}"/>
              </a:ext>
            </a:extLst>
          </p:cNvPr>
          <p:cNvSpPr txBox="1"/>
          <p:nvPr/>
        </p:nvSpPr>
        <p:spPr>
          <a:xfrm>
            <a:off x="2909455" y="5838765"/>
            <a:ext cx="18897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CCE4"/>
                </a:solidFill>
                <a:latin typeface="Arial Rounded MT Bold" panose="020F0704030504030204" pitchFamily="34" charset="77"/>
              </a:rPr>
              <a:t>GOAL</a:t>
            </a: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Arial Rounded MT Bold" panose="020F0704030504030204" pitchFamily="34" charset="77"/>
                <a:sym typeface="Wingdings" pitchFamily="2" charset="2"/>
              </a:rPr>
              <a:t></a:t>
            </a:r>
            <a:endParaRPr lang="en-US" sz="3200" dirty="0">
              <a:solidFill>
                <a:schemeClr val="bg1"/>
              </a:solidFill>
              <a:latin typeface="Arial Rounded MT Bold" panose="020F0704030504030204" pitchFamily="34" charset="77"/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E0659E72-3EBD-7543-B0A2-AD4723690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471" y="1760360"/>
            <a:ext cx="356516" cy="356516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D9565EDF-EA2F-F647-A48A-20153B386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1307" y="3740682"/>
            <a:ext cx="342843" cy="342843"/>
          </a:xfrm>
          <a:prstGeom prst="rect">
            <a:avLst/>
          </a:prstGeom>
        </p:spPr>
      </p:pic>
      <p:pic>
        <p:nvPicPr>
          <p:cNvPr id="30" name="Imagen 29">
            <a:extLst>
              <a:ext uri="{FF2B5EF4-FFF2-40B4-BE49-F238E27FC236}">
                <a16:creationId xmlns:a16="http://schemas.microsoft.com/office/drawing/2014/main" id="{C73C0214-FCB4-694A-8CCD-89D879494C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0042" y="2718029"/>
            <a:ext cx="385371" cy="385371"/>
          </a:xfrm>
          <a:prstGeom prst="rect">
            <a:avLst/>
          </a:prstGeom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079D0EF4-7B20-8D40-8CAB-559F9509BE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2235" y="4729036"/>
            <a:ext cx="420984" cy="420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636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82">
            <a:extLst>
              <a:ext uri="{FF2B5EF4-FFF2-40B4-BE49-F238E27FC236}">
                <a16:creationId xmlns:a16="http://schemas.microsoft.com/office/drawing/2014/main" id="{D7CA8B42-81B4-5E40-84CB-EA676BC6F765}"/>
              </a:ext>
            </a:extLst>
          </p:cNvPr>
          <p:cNvSpPr/>
          <p:nvPr/>
        </p:nvSpPr>
        <p:spPr>
          <a:xfrm>
            <a:off x="1008709" y="2315594"/>
            <a:ext cx="600841" cy="600841"/>
          </a:xfrm>
          <a:prstGeom prst="ellipse">
            <a:avLst/>
          </a:prstGeom>
          <a:gradFill flip="none" rotWithShape="1">
            <a:gsLst>
              <a:gs pos="40000">
                <a:srgbClr val="1CA2CF"/>
              </a:gs>
              <a:gs pos="0">
                <a:srgbClr val="33CCFF"/>
              </a:gs>
              <a:gs pos="100000">
                <a:srgbClr val="006C9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/>
          </a:p>
        </p:txBody>
      </p:sp>
      <p:grpSp>
        <p:nvGrpSpPr>
          <p:cNvPr id="5" name="Group 7309">
            <a:extLst>
              <a:ext uri="{FF2B5EF4-FFF2-40B4-BE49-F238E27FC236}">
                <a16:creationId xmlns:a16="http://schemas.microsoft.com/office/drawing/2014/main" id="{7B7F0820-6932-C444-8718-B0180708BF40}"/>
              </a:ext>
            </a:extLst>
          </p:cNvPr>
          <p:cNvGrpSpPr/>
          <p:nvPr/>
        </p:nvGrpSpPr>
        <p:grpSpPr>
          <a:xfrm>
            <a:off x="880919" y="3098924"/>
            <a:ext cx="2806713" cy="877984"/>
            <a:chOff x="880919" y="3027342"/>
            <a:chExt cx="2806713" cy="877984"/>
          </a:xfrm>
        </p:grpSpPr>
        <p:sp>
          <p:nvSpPr>
            <p:cNvPr id="6" name="TextBox 185">
              <a:extLst>
                <a:ext uri="{FF2B5EF4-FFF2-40B4-BE49-F238E27FC236}">
                  <a16:creationId xmlns:a16="http://schemas.microsoft.com/office/drawing/2014/main" id="{3E7F42C5-C5A4-BF47-81F7-335F0C882639}"/>
                </a:ext>
              </a:extLst>
            </p:cNvPr>
            <p:cNvSpPr txBox="1"/>
            <p:nvPr/>
          </p:nvSpPr>
          <p:spPr>
            <a:xfrm>
              <a:off x="880919" y="3027342"/>
              <a:ext cx="2806713" cy="400110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Social Media Platform</a:t>
              </a:r>
            </a:p>
          </p:txBody>
        </p:sp>
        <p:sp>
          <p:nvSpPr>
            <p:cNvPr id="7" name="Rectangle 187">
              <a:extLst>
                <a:ext uri="{FF2B5EF4-FFF2-40B4-BE49-F238E27FC236}">
                  <a16:creationId xmlns:a16="http://schemas.microsoft.com/office/drawing/2014/main" id="{368507BF-8356-374C-869B-03BDDB908296}"/>
                </a:ext>
              </a:extLst>
            </p:cNvPr>
            <p:cNvSpPr/>
            <p:nvPr/>
          </p:nvSpPr>
          <p:spPr>
            <a:xfrm>
              <a:off x="969493" y="3443661"/>
              <a:ext cx="2600087" cy="461665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It is </a:t>
              </a:r>
              <a:r>
                <a:rPr lang="es-ES" sz="1200" dirty="0" err="1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an</a:t>
              </a:r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 </a:t>
              </a:r>
              <a:r>
                <a:rPr lang="es-ES" sz="1200" dirty="0" err="1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external</a:t>
              </a:r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 and </a:t>
              </a:r>
              <a:r>
                <a:rPr lang="es-ES" sz="1200" dirty="0" err="1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streaming</a:t>
              </a:r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 data </a:t>
              </a:r>
              <a:r>
                <a:rPr lang="es-ES" sz="1200" dirty="0" err="1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source</a:t>
              </a:r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.</a:t>
              </a:r>
              <a:endParaRPr lang="en-US" sz="1050" dirty="0">
                <a:solidFill>
                  <a:schemeClr val="bg1"/>
                </a:solidFill>
                <a:latin typeface="Arial Rounded MT Bold" panose="020F0704030504030204" pitchFamily="34" charset="77"/>
              </a:endParaRPr>
            </a:p>
          </p:txBody>
        </p:sp>
      </p:grpSp>
      <p:grpSp>
        <p:nvGrpSpPr>
          <p:cNvPr id="8" name="Group 189">
            <a:extLst>
              <a:ext uri="{FF2B5EF4-FFF2-40B4-BE49-F238E27FC236}">
                <a16:creationId xmlns:a16="http://schemas.microsoft.com/office/drawing/2014/main" id="{07541004-1194-3D41-81C7-B7CD6CECC250}"/>
              </a:ext>
            </a:extLst>
          </p:cNvPr>
          <p:cNvGrpSpPr/>
          <p:nvPr/>
        </p:nvGrpSpPr>
        <p:grpSpPr>
          <a:xfrm>
            <a:off x="8583205" y="3098924"/>
            <a:ext cx="2600087" cy="796179"/>
            <a:chOff x="1008709" y="3050425"/>
            <a:chExt cx="2600087" cy="796179"/>
          </a:xfrm>
        </p:grpSpPr>
        <p:sp>
          <p:nvSpPr>
            <p:cNvPr id="9" name="TextBox 190">
              <a:extLst>
                <a:ext uri="{FF2B5EF4-FFF2-40B4-BE49-F238E27FC236}">
                  <a16:creationId xmlns:a16="http://schemas.microsoft.com/office/drawing/2014/main" id="{2B2207F9-D653-234A-B27E-BA4201FF14D0}"/>
                </a:ext>
              </a:extLst>
            </p:cNvPr>
            <p:cNvSpPr txBox="1"/>
            <p:nvPr/>
          </p:nvSpPr>
          <p:spPr>
            <a:xfrm>
              <a:off x="1096369" y="3050425"/>
              <a:ext cx="2512427" cy="353943"/>
            </a:xfrm>
            <a:prstGeom prst="rect">
              <a:avLst/>
            </a:prstGeom>
            <a:noFill/>
          </p:spPr>
          <p:txBody>
            <a:bodyPr wrap="square" lIns="0" tIns="0" rIns="0" rtlCol="0" anchor="ctr">
              <a:spAutoFit/>
            </a:bodyPr>
            <a:lstStyle/>
            <a:p>
              <a:pPr algn="r"/>
              <a:r>
                <a:rPr lang="en-US" sz="20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Search API</a:t>
              </a:r>
            </a:p>
          </p:txBody>
        </p:sp>
        <p:sp>
          <p:nvSpPr>
            <p:cNvPr id="10" name="Rectangle 191">
              <a:extLst>
                <a:ext uri="{FF2B5EF4-FFF2-40B4-BE49-F238E27FC236}">
                  <a16:creationId xmlns:a16="http://schemas.microsoft.com/office/drawing/2014/main" id="{2E9602D4-BEAD-9148-8113-7521FB1773FC}"/>
                </a:ext>
              </a:extLst>
            </p:cNvPr>
            <p:cNvSpPr/>
            <p:nvPr/>
          </p:nvSpPr>
          <p:spPr>
            <a:xfrm>
              <a:off x="1008709" y="3431106"/>
              <a:ext cx="2600087" cy="415498"/>
            </a:xfrm>
            <a:prstGeom prst="rect">
              <a:avLst/>
            </a:prstGeom>
          </p:spPr>
          <p:txBody>
            <a:bodyPr wrap="square" lIns="0" tIns="0" rIns="0">
              <a:spAutoFit/>
            </a:bodyPr>
            <a:lstStyle/>
            <a:p>
              <a:pPr algn="r" rtl="1"/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To </a:t>
              </a:r>
              <a:r>
                <a:rPr lang="es-ES" sz="1200" dirty="0" err="1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get</a:t>
              </a:r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 data in JSON </a:t>
              </a:r>
              <a:r>
                <a:rPr lang="es-ES" sz="1200" dirty="0" err="1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format</a:t>
              </a:r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 about </a:t>
              </a:r>
              <a:r>
                <a:rPr lang="es-ES" sz="1200" dirty="0" err="1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some</a:t>
              </a:r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 </a:t>
              </a:r>
              <a:r>
                <a:rPr lang="es-ES" sz="1200" dirty="0" err="1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specific</a:t>
              </a:r>
              <a:r>
                <a:rPr lang="es-ES" sz="1200" dirty="0">
                  <a:solidFill>
                    <a:schemeClr val="bg1"/>
                  </a:solidFill>
                  <a:latin typeface="Arial Rounded MT Bold" panose="020F0704030504030204" pitchFamily="34" charset="77"/>
                </a:rPr>
                <a:t> hashtags.</a:t>
              </a:r>
              <a:endParaRPr lang="en-US" sz="1050" dirty="0">
                <a:solidFill>
                  <a:schemeClr val="bg1"/>
                </a:solidFill>
                <a:latin typeface="Arial Rounded MT Bold" panose="020F0704030504030204" pitchFamily="34" charset="77"/>
              </a:endParaRPr>
            </a:p>
          </p:txBody>
        </p:sp>
      </p:grpSp>
      <p:grpSp>
        <p:nvGrpSpPr>
          <p:cNvPr id="18" name="Group 7313">
            <a:extLst>
              <a:ext uri="{FF2B5EF4-FFF2-40B4-BE49-F238E27FC236}">
                <a16:creationId xmlns:a16="http://schemas.microsoft.com/office/drawing/2014/main" id="{AC7C01F6-AEB1-7142-B8BC-7EFA8E7F2115}"/>
              </a:ext>
            </a:extLst>
          </p:cNvPr>
          <p:cNvGrpSpPr/>
          <p:nvPr/>
        </p:nvGrpSpPr>
        <p:grpSpPr>
          <a:xfrm>
            <a:off x="3988339" y="1511302"/>
            <a:ext cx="4208209" cy="4796692"/>
            <a:chOff x="3988339" y="1511302"/>
            <a:chExt cx="4208209" cy="4796692"/>
          </a:xfrm>
        </p:grpSpPr>
        <p:sp>
          <p:nvSpPr>
            <p:cNvPr id="19" name="Freeform 120">
              <a:extLst>
                <a:ext uri="{FF2B5EF4-FFF2-40B4-BE49-F238E27FC236}">
                  <a16:creationId xmlns:a16="http://schemas.microsoft.com/office/drawing/2014/main" id="{88F31DDB-3078-4646-A6EE-69212F3ED3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7416" y="2732669"/>
              <a:ext cx="3797261" cy="3427845"/>
            </a:xfrm>
            <a:custGeom>
              <a:avLst/>
              <a:gdLst>
                <a:gd name="T0" fmla="*/ 1122 w 1409"/>
                <a:gd name="T1" fmla="*/ 1260 h 1274"/>
                <a:gd name="T2" fmla="*/ 940 w 1409"/>
                <a:gd name="T3" fmla="*/ 1259 h 1274"/>
                <a:gd name="T4" fmla="*/ 690 w 1409"/>
                <a:gd name="T5" fmla="*/ 1232 h 1274"/>
                <a:gd name="T6" fmla="*/ 576 w 1409"/>
                <a:gd name="T7" fmla="*/ 1242 h 1274"/>
                <a:gd name="T8" fmla="*/ 509 w 1409"/>
                <a:gd name="T9" fmla="*/ 1254 h 1274"/>
                <a:gd name="T10" fmla="*/ 509 w 1409"/>
                <a:gd name="T11" fmla="*/ 1254 h 1274"/>
                <a:gd name="T12" fmla="*/ 397 w 1409"/>
                <a:gd name="T13" fmla="*/ 1259 h 1274"/>
                <a:gd name="T14" fmla="*/ 391 w 1409"/>
                <a:gd name="T15" fmla="*/ 1259 h 1274"/>
                <a:gd name="T16" fmla="*/ 275 w 1409"/>
                <a:gd name="T17" fmla="*/ 1247 h 1274"/>
                <a:gd name="T18" fmla="*/ 107 w 1409"/>
                <a:gd name="T19" fmla="*/ 1173 h 1274"/>
                <a:gd name="T20" fmla="*/ 35 w 1409"/>
                <a:gd name="T21" fmla="*/ 1088 h 1274"/>
                <a:gd name="T22" fmla="*/ 55 w 1409"/>
                <a:gd name="T23" fmla="*/ 856 h 1274"/>
                <a:gd name="T24" fmla="*/ 115 w 1409"/>
                <a:gd name="T25" fmla="*/ 671 h 1274"/>
                <a:gd name="T26" fmla="*/ 87 w 1409"/>
                <a:gd name="T27" fmla="*/ 496 h 1274"/>
                <a:gd name="T28" fmla="*/ 180 w 1409"/>
                <a:gd name="T29" fmla="*/ 444 h 1274"/>
                <a:gd name="T30" fmla="*/ 414 w 1409"/>
                <a:gd name="T31" fmla="*/ 418 h 1274"/>
                <a:gd name="T32" fmla="*/ 586 w 1409"/>
                <a:gd name="T33" fmla="*/ 235 h 1274"/>
                <a:gd name="T34" fmla="*/ 777 w 1409"/>
                <a:gd name="T35" fmla="*/ 50 h 1274"/>
                <a:gd name="T36" fmla="*/ 1134 w 1409"/>
                <a:gd name="T37" fmla="*/ 73 h 1274"/>
                <a:gd name="T38" fmla="*/ 1323 w 1409"/>
                <a:gd name="T39" fmla="*/ 536 h 1274"/>
                <a:gd name="T40" fmla="*/ 1336 w 1409"/>
                <a:gd name="T41" fmla="*/ 819 h 1274"/>
                <a:gd name="T42" fmla="*/ 1122 w 1409"/>
                <a:gd name="T43" fmla="*/ 1260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09" h="1274">
                  <a:moveTo>
                    <a:pt x="1122" y="1260"/>
                  </a:moveTo>
                  <a:cubicBezTo>
                    <a:pt x="1077" y="1274"/>
                    <a:pt x="987" y="1264"/>
                    <a:pt x="940" y="1259"/>
                  </a:cubicBezTo>
                  <a:cubicBezTo>
                    <a:pt x="857" y="1250"/>
                    <a:pt x="774" y="1241"/>
                    <a:pt x="690" y="1232"/>
                  </a:cubicBezTo>
                  <a:cubicBezTo>
                    <a:pt x="649" y="1227"/>
                    <a:pt x="613" y="1235"/>
                    <a:pt x="576" y="1242"/>
                  </a:cubicBezTo>
                  <a:cubicBezTo>
                    <a:pt x="554" y="1247"/>
                    <a:pt x="532" y="1251"/>
                    <a:pt x="509" y="1254"/>
                  </a:cubicBezTo>
                  <a:cubicBezTo>
                    <a:pt x="509" y="1254"/>
                    <a:pt x="509" y="1254"/>
                    <a:pt x="509" y="1254"/>
                  </a:cubicBezTo>
                  <a:cubicBezTo>
                    <a:pt x="472" y="1258"/>
                    <a:pt x="434" y="1260"/>
                    <a:pt x="397" y="1259"/>
                  </a:cubicBezTo>
                  <a:cubicBezTo>
                    <a:pt x="391" y="1259"/>
                    <a:pt x="391" y="1259"/>
                    <a:pt x="391" y="1259"/>
                  </a:cubicBezTo>
                  <a:cubicBezTo>
                    <a:pt x="352" y="1259"/>
                    <a:pt x="313" y="1255"/>
                    <a:pt x="275" y="1247"/>
                  </a:cubicBezTo>
                  <a:cubicBezTo>
                    <a:pt x="215" y="1235"/>
                    <a:pt x="158" y="1212"/>
                    <a:pt x="107" y="1173"/>
                  </a:cubicBezTo>
                  <a:cubicBezTo>
                    <a:pt x="78" y="1150"/>
                    <a:pt x="52" y="1122"/>
                    <a:pt x="35" y="1088"/>
                  </a:cubicBezTo>
                  <a:cubicBezTo>
                    <a:pt x="0" y="1012"/>
                    <a:pt x="22" y="928"/>
                    <a:pt x="55" y="856"/>
                  </a:cubicBezTo>
                  <a:cubicBezTo>
                    <a:pt x="84" y="795"/>
                    <a:pt x="129" y="746"/>
                    <a:pt x="115" y="671"/>
                  </a:cubicBezTo>
                  <a:cubicBezTo>
                    <a:pt x="103" y="611"/>
                    <a:pt x="61" y="550"/>
                    <a:pt x="87" y="496"/>
                  </a:cubicBezTo>
                  <a:cubicBezTo>
                    <a:pt x="104" y="461"/>
                    <a:pt x="144" y="449"/>
                    <a:pt x="180" y="444"/>
                  </a:cubicBezTo>
                  <a:cubicBezTo>
                    <a:pt x="258" y="434"/>
                    <a:pt x="338" y="441"/>
                    <a:pt x="414" y="418"/>
                  </a:cubicBezTo>
                  <a:cubicBezTo>
                    <a:pt x="512" y="390"/>
                    <a:pt x="539" y="322"/>
                    <a:pt x="586" y="235"/>
                  </a:cubicBezTo>
                  <a:cubicBezTo>
                    <a:pt x="629" y="155"/>
                    <a:pt x="700" y="84"/>
                    <a:pt x="777" y="50"/>
                  </a:cubicBezTo>
                  <a:cubicBezTo>
                    <a:pt x="890" y="0"/>
                    <a:pt x="1021" y="24"/>
                    <a:pt x="1134" y="73"/>
                  </a:cubicBezTo>
                  <a:cubicBezTo>
                    <a:pt x="1289" y="140"/>
                    <a:pt x="1370" y="361"/>
                    <a:pt x="1323" y="536"/>
                  </a:cubicBezTo>
                  <a:cubicBezTo>
                    <a:pt x="1299" y="625"/>
                    <a:pt x="1289" y="720"/>
                    <a:pt x="1336" y="819"/>
                  </a:cubicBezTo>
                  <a:cubicBezTo>
                    <a:pt x="1409" y="971"/>
                    <a:pt x="1316" y="1201"/>
                    <a:pt x="1122" y="1260"/>
                  </a:cubicBezTo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30000">
                  <a:srgbClr val="D3F4FF"/>
                </a:gs>
                <a:gs pos="85000">
                  <a:srgbClr val="A7E8FF">
                    <a:alpha val="64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1">
              <a:extLst>
                <a:ext uri="{FF2B5EF4-FFF2-40B4-BE49-F238E27FC236}">
                  <a16:creationId xmlns:a16="http://schemas.microsoft.com/office/drawing/2014/main" id="{A3609FB2-0392-4D49-8476-3329FA538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7645" y="3152200"/>
              <a:ext cx="3495142" cy="3155794"/>
            </a:xfrm>
            <a:custGeom>
              <a:avLst/>
              <a:gdLst>
                <a:gd name="T0" fmla="*/ 699 w 1297"/>
                <a:gd name="T1" fmla="*/ 1036 h 1173"/>
                <a:gd name="T2" fmla="*/ 1238 w 1297"/>
                <a:gd name="T3" fmla="*/ 951 h 1173"/>
                <a:gd name="T4" fmla="*/ 1210 w 1297"/>
                <a:gd name="T5" fmla="*/ 619 h 1173"/>
                <a:gd name="T6" fmla="*/ 945 w 1297"/>
                <a:gd name="T7" fmla="*/ 99 h 1173"/>
                <a:gd name="T8" fmla="*/ 480 w 1297"/>
                <a:gd name="T9" fmla="*/ 354 h 1173"/>
                <a:gd name="T10" fmla="*/ 306 w 1297"/>
                <a:gd name="T11" fmla="*/ 329 h 1173"/>
                <a:gd name="T12" fmla="*/ 81 w 1297"/>
                <a:gd name="T13" fmla="*/ 341 h 1173"/>
                <a:gd name="T14" fmla="*/ 152 w 1297"/>
                <a:gd name="T15" fmla="*/ 593 h 1173"/>
                <a:gd name="T16" fmla="*/ 65 w 1297"/>
                <a:gd name="T17" fmla="*/ 936 h 1173"/>
                <a:gd name="T18" fmla="*/ 303 w 1297"/>
                <a:gd name="T19" fmla="*/ 1018 h 1173"/>
                <a:gd name="T20" fmla="*/ 381 w 1297"/>
                <a:gd name="T21" fmla="*/ 1089 h 1173"/>
                <a:gd name="T22" fmla="*/ 397 w 1297"/>
                <a:gd name="T23" fmla="*/ 1090 h 1173"/>
                <a:gd name="T24" fmla="*/ 413 w 1297"/>
                <a:gd name="T25" fmla="*/ 1089 h 1173"/>
                <a:gd name="T26" fmla="*/ 440 w 1297"/>
                <a:gd name="T27" fmla="*/ 1088 h 1173"/>
                <a:gd name="T28" fmla="*/ 445 w 1297"/>
                <a:gd name="T29" fmla="*/ 1087 h 1173"/>
                <a:gd name="T30" fmla="*/ 699 w 1297"/>
                <a:gd name="T31" fmla="*/ 1036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97" h="1173">
                  <a:moveTo>
                    <a:pt x="699" y="1036"/>
                  </a:moveTo>
                  <a:cubicBezTo>
                    <a:pt x="909" y="1091"/>
                    <a:pt x="1140" y="1173"/>
                    <a:pt x="1238" y="951"/>
                  </a:cubicBezTo>
                  <a:cubicBezTo>
                    <a:pt x="1297" y="820"/>
                    <a:pt x="1233" y="708"/>
                    <a:pt x="1210" y="619"/>
                  </a:cubicBezTo>
                  <a:cubicBezTo>
                    <a:pt x="1155" y="420"/>
                    <a:pt x="1144" y="177"/>
                    <a:pt x="945" y="99"/>
                  </a:cubicBezTo>
                  <a:cubicBezTo>
                    <a:pt x="713" y="0"/>
                    <a:pt x="646" y="254"/>
                    <a:pt x="480" y="354"/>
                  </a:cubicBezTo>
                  <a:cubicBezTo>
                    <a:pt x="432" y="378"/>
                    <a:pt x="369" y="354"/>
                    <a:pt x="306" y="329"/>
                  </a:cubicBezTo>
                  <a:cubicBezTo>
                    <a:pt x="223" y="298"/>
                    <a:pt x="138" y="266"/>
                    <a:pt x="81" y="341"/>
                  </a:cubicBezTo>
                  <a:cubicBezTo>
                    <a:pt x="19" y="442"/>
                    <a:pt x="146" y="502"/>
                    <a:pt x="152" y="593"/>
                  </a:cubicBezTo>
                  <a:cubicBezTo>
                    <a:pt x="162" y="756"/>
                    <a:pt x="0" y="773"/>
                    <a:pt x="65" y="936"/>
                  </a:cubicBezTo>
                  <a:cubicBezTo>
                    <a:pt x="109" y="1002"/>
                    <a:pt x="226" y="995"/>
                    <a:pt x="303" y="1018"/>
                  </a:cubicBezTo>
                  <a:cubicBezTo>
                    <a:pt x="340" y="1036"/>
                    <a:pt x="358" y="1062"/>
                    <a:pt x="381" y="1089"/>
                  </a:cubicBezTo>
                  <a:cubicBezTo>
                    <a:pt x="393" y="1088"/>
                    <a:pt x="396" y="1089"/>
                    <a:pt x="397" y="1090"/>
                  </a:cubicBezTo>
                  <a:cubicBezTo>
                    <a:pt x="398" y="1090"/>
                    <a:pt x="394" y="1091"/>
                    <a:pt x="413" y="1089"/>
                  </a:cubicBezTo>
                  <a:cubicBezTo>
                    <a:pt x="440" y="1088"/>
                    <a:pt x="440" y="1088"/>
                    <a:pt x="440" y="1088"/>
                  </a:cubicBezTo>
                  <a:cubicBezTo>
                    <a:pt x="441" y="1087"/>
                    <a:pt x="443" y="1087"/>
                    <a:pt x="445" y="1087"/>
                  </a:cubicBezTo>
                  <a:cubicBezTo>
                    <a:pt x="503" y="1010"/>
                    <a:pt x="599" y="1007"/>
                    <a:pt x="699" y="1036"/>
                  </a:cubicBezTo>
                </a:path>
              </a:pathLst>
            </a:custGeom>
            <a:solidFill>
              <a:srgbClr val="33CCFF">
                <a:alpha val="5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1" name="Group 7311">
              <a:extLst>
                <a:ext uri="{FF2B5EF4-FFF2-40B4-BE49-F238E27FC236}">
                  <a16:creationId xmlns:a16="http://schemas.microsoft.com/office/drawing/2014/main" id="{42F3A787-F83B-0647-AE05-03425FA24D0E}"/>
                </a:ext>
              </a:extLst>
            </p:cNvPr>
            <p:cNvGrpSpPr/>
            <p:nvPr/>
          </p:nvGrpSpPr>
          <p:grpSpPr>
            <a:xfrm rot="1800000" flipH="1">
              <a:off x="7595318" y="4021918"/>
              <a:ext cx="601230" cy="1613213"/>
              <a:chOff x="4174144" y="1033231"/>
              <a:chExt cx="975062" cy="2616275"/>
            </a:xfrm>
          </p:grpSpPr>
          <p:sp>
            <p:nvSpPr>
              <p:cNvPr id="73" name="Freeform 19">
                <a:extLst>
                  <a:ext uri="{FF2B5EF4-FFF2-40B4-BE49-F238E27FC236}">
                    <a16:creationId xmlns:a16="http://schemas.microsoft.com/office/drawing/2014/main" id="{D94D0BB9-F7AF-4B4A-9A04-F7FF252389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20595" y="1033231"/>
                <a:ext cx="328611" cy="1487488"/>
              </a:xfrm>
              <a:custGeom>
                <a:avLst/>
                <a:gdLst>
                  <a:gd name="T0" fmla="*/ 70 w 71"/>
                  <a:gd name="T1" fmla="*/ 0 h 321"/>
                  <a:gd name="T2" fmla="*/ 0 w 71"/>
                  <a:gd name="T3" fmla="*/ 321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71" h="321">
                    <a:moveTo>
                      <a:pt x="70" y="0"/>
                    </a:moveTo>
                    <a:cubicBezTo>
                      <a:pt x="70" y="0"/>
                      <a:pt x="71" y="211"/>
                      <a:pt x="0" y="32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21">
                <a:extLst>
                  <a:ext uri="{FF2B5EF4-FFF2-40B4-BE49-F238E27FC236}">
                    <a16:creationId xmlns:a16="http://schemas.microsoft.com/office/drawing/2014/main" id="{DA2CFAA5-5152-8842-A134-A54B1862BE6F}"/>
                  </a:ext>
                </a:extLst>
              </p:cNvPr>
              <p:cNvSpPr>
                <a:spLocks/>
              </p:cNvSpPr>
              <p:nvPr/>
            </p:nvSpPr>
            <p:spPr bwMode="auto">
              <a:xfrm rot="18900000">
                <a:off x="4174144" y="2531906"/>
                <a:ext cx="617536" cy="1117600"/>
              </a:xfrm>
              <a:custGeom>
                <a:avLst/>
                <a:gdLst>
                  <a:gd name="T0" fmla="*/ 133 w 133"/>
                  <a:gd name="T1" fmla="*/ 0 h 241"/>
                  <a:gd name="T2" fmla="*/ 0 w 133"/>
                  <a:gd name="T3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33" h="241">
                    <a:moveTo>
                      <a:pt x="133" y="0"/>
                    </a:moveTo>
                    <a:cubicBezTo>
                      <a:pt x="133" y="0"/>
                      <a:pt x="36" y="120"/>
                      <a:pt x="0" y="241"/>
                    </a:cubicBezTo>
                  </a:path>
                </a:pathLst>
              </a:custGeom>
              <a:noFill/>
              <a:ln w="1905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2" name="AutoShape 114">
              <a:extLst>
                <a:ext uri="{FF2B5EF4-FFF2-40B4-BE49-F238E27FC236}">
                  <a16:creationId xmlns:a16="http://schemas.microsoft.com/office/drawing/2014/main" id="{385426E3-523E-334F-AA72-378BC4F4429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177324" y="1514166"/>
              <a:ext cx="3711350" cy="4624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6">
              <a:extLst>
                <a:ext uri="{FF2B5EF4-FFF2-40B4-BE49-F238E27FC236}">
                  <a16:creationId xmlns:a16="http://schemas.microsoft.com/office/drawing/2014/main" id="{D4B398E3-901B-DE4E-A3C5-B0686BA54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2413" y="2036791"/>
              <a:ext cx="900633" cy="555557"/>
            </a:xfrm>
            <a:custGeom>
              <a:avLst/>
              <a:gdLst>
                <a:gd name="T0" fmla="*/ 334 w 334"/>
                <a:gd name="T1" fmla="*/ 103 h 207"/>
                <a:gd name="T2" fmla="*/ 167 w 334"/>
                <a:gd name="T3" fmla="*/ 207 h 207"/>
                <a:gd name="T4" fmla="*/ 100 w 334"/>
                <a:gd name="T5" fmla="*/ 198 h 207"/>
                <a:gd name="T6" fmla="*/ 48 w 334"/>
                <a:gd name="T7" fmla="*/ 207 h 207"/>
                <a:gd name="T8" fmla="*/ 61 w 334"/>
                <a:gd name="T9" fmla="*/ 183 h 207"/>
                <a:gd name="T10" fmla="*/ 0 w 334"/>
                <a:gd name="T11" fmla="*/ 103 h 207"/>
                <a:gd name="T12" fmla="*/ 167 w 334"/>
                <a:gd name="T13" fmla="*/ 0 h 207"/>
                <a:gd name="T14" fmla="*/ 334 w 334"/>
                <a:gd name="T15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4" h="207">
                  <a:moveTo>
                    <a:pt x="334" y="103"/>
                  </a:moveTo>
                  <a:cubicBezTo>
                    <a:pt x="334" y="160"/>
                    <a:pt x="259" y="207"/>
                    <a:pt x="167" y="207"/>
                  </a:cubicBezTo>
                  <a:cubicBezTo>
                    <a:pt x="143" y="207"/>
                    <a:pt x="120" y="203"/>
                    <a:pt x="100" y="198"/>
                  </a:cubicBezTo>
                  <a:cubicBezTo>
                    <a:pt x="94" y="196"/>
                    <a:pt x="48" y="207"/>
                    <a:pt x="48" y="207"/>
                  </a:cubicBezTo>
                  <a:cubicBezTo>
                    <a:pt x="48" y="207"/>
                    <a:pt x="68" y="186"/>
                    <a:pt x="61" y="183"/>
                  </a:cubicBezTo>
                  <a:cubicBezTo>
                    <a:pt x="24" y="164"/>
                    <a:pt x="0" y="135"/>
                    <a:pt x="0" y="103"/>
                  </a:cubicBezTo>
                  <a:cubicBezTo>
                    <a:pt x="0" y="46"/>
                    <a:pt x="75" y="0"/>
                    <a:pt x="167" y="0"/>
                  </a:cubicBezTo>
                  <a:cubicBezTo>
                    <a:pt x="259" y="0"/>
                    <a:pt x="334" y="46"/>
                    <a:pt x="334" y="103"/>
                  </a:cubicBezTo>
                  <a:close/>
                </a:path>
              </a:pathLst>
            </a:custGeom>
            <a:solidFill>
              <a:srgbClr val="FE3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Oval 117">
              <a:extLst>
                <a:ext uri="{FF2B5EF4-FFF2-40B4-BE49-F238E27FC236}">
                  <a16:creationId xmlns:a16="http://schemas.microsoft.com/office/drawing/2014/main" id="{BD262017-ED10-7344-AE84-1C2C1FDD19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8691" y="2280205"/>
              <a:ext cx="74456" cy="758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118">
              <a:extLst>
                <a:ext uri="{FF2B5EF4-FFF2-40B4-BE49-F238E27FC236}">
                  <a16:creationId xmlns:a16="http://schemas.microsoft.com/office/drawing/2014/main" id="{E39E9E4E-C18B-754A-B7D5-56F661DEFC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0513" y="2280205"/>
              <a:ext cx="75888" cy="758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 119">
              <a:extLst>
                <a:ext uri="{FF2B5EF4-FFF2-40B4-BE49-F238E27FC236}">
                  <a16:creationId xmlns:a16="http://schemas.microsoft.com/office/drawing/2014/main" id="{5BF5580A-4FC0-F547-AE04-D7B2871A12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3766" y="2280205"/>
              <a:ext cx="74456" cy="758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22">
              <a:extLst>
                <a:ext uri="{FF2B5EF4-FFF2-40B4-BE49-F238E27FC236}">
                  <a16:creationId xmlns:a16="http://schemas.microsoft.com/office/drawing/2014/main" id="{3CF01922-FF4B-2748-9E9A-40F3A1ACD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6181" y="3836624"/>
              <a:ext cx="2653215" cy="2292390"/>
            </a:xfrm>
            <a:custGeom>
              <a:avLst/>
              <a:gdLst>
                <a:gd name="T0" fmla="*/ 464 w 984"/>
                <a:gd name="T1" fmla="*/ 697 h 852"/>
                <a:gd name="T2" fmla="*/ 874 w 984"/>
                <a:gd name="T3" fmla="*/ 764 h 852"/>
                <a:gd name="T4" fmla="*/ 962 w 984"/>
                <a:gd name="T5" fmla="*/ 598 h 852"/>
                <a:gd name="T6" fmla="*/ 874 w 984"/>
                <a:gd name="T7" fmla="*/ 564 h 852"/>
                <a:gd name="T8" fmla="*/ 785 w 984"/>
                <a:gd name="T9" fmla="*/ 166 h 852"/>
                <a:gd name="T10" fmla="*/ 520 w 984"/>
                <a:gd name="T11" fmla="*/ 78 h 852"/>
                <a:gd name="T12" fmla="*/ 302 w 984"/>
                <a:gd name="T13" fmla="*/ 141 h 852"/>
                <a:gd name="T14" fmla="*/ 122 w 984"/>
                <a:gd name="T15" fmla="*/ 188 h 852"/>
                <a:gd name="T16" fmla="*/ 22 w 984"/>
                <a:gd name="T17" fmla="*/ 498 h 852"/>
                <a:gd name="T18" fmla="*/ 22 w 984"/>
                <a:gd name="T19" fmla="*/ 609 h 852"/>
                <a:gd name="T20" fmla="*/ 193 w 984"/>
                <a:gd name="T21" fmla="*/ 835 h 852"/>
                <a:gd name="T22" fmla="*/ 214 w 984"/>
                <a:gd name="T23" fmla="*/ 834 h 852"/>
                <a:gd name="T24" fmla="*/ 219 w 984"/>
                <a:gd name="T25" fmla="*/ 833 h 852"/>
                <a:gd name="T26" fmla="*/ 224 w 984"/>
                <a:gd name="T27" fmla="*/ 826 h 852"/>
                <a:gd name="T28" fmla="*/ 464 w 984"/>
                <a:gd name="T29" fmla="*/ 697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84" h="852">
                  <a:moveTo>
                    <a:pt x="464" y="697"/>
                  </a:moveTo>
                  <a:cubicBezTo>
                    <a:pt x="608" y="730"/>
                    <a:pt x="730" y="852"/>
                    <a:pt x="874" y="764"/>
                  </a:cubicBezTo>
                  <a:cubicBezTo>
                    <a:pt x="918" y="719"/>
                    <a:pt x="984" y="664"/>
                    <a:pt x="962" y="598"/>
                  </a:cubicBezTo>
                  <a:cubicBezTo>
                    <a:pt x="940" y="564"/>
                    <a:pt x="874" y="575"/>
                    <a:pt x="874" y="564"/>
                  </a:cubicBezTo>
                  <a:cubicBezTo>
                    <a:pt x="852" y="432"/>
                    <a:pt x="863" y="288"/>
                    <a:pt x="785" y="166"/>
                  </a:cubicBezTo>
                  <a:cubicBezTo>
                    <a:pt x="730" y="78"/>
                    <a:pt x="597" y="0"/>
                    <a:pt x="520" y="78"/>
                  </a:cubicBezTo>
                  <a:cubicBezTo>
                    <a:pt x="450" y="142"/>
                    <a:pt x="374" y="141"/>
                    <a:pt x="302" y="141"/>
                  </a:cubicBezTo>
                  <a:cubicBezTo>
                    <a:pt x="237" y="141"/>
                    <a:pt x="174" y="141"/>
                    <a:pt x="122" y="188"/>
                  </a:cubicBezTo>
                  <a:cubicBezTo>
                    <a:pt x="44" y="266"/>
                    <a:pt x="99" y="387"/>
                    <a:pt x="22" y="498"/>
                  </a:cubicBezTo>
                  <a:cubicBezTo>
                    <a:pt x="0" y="520"/>
                    <a:pt x="0" y="575"/>
                    <a:pt x="22" y="609"/>
                  </a:cubicBezTo>
                  <a:cubicBezTo>
                    <a:pt x="104" y="670"/>
                    <a:pt x="205" y="722"/>
                    <a:pt x="193" y="835"/>
                  </a:cubicBezTo>
                  <a:cubicBezTo>
                    <a:pt x="214" y="834"/>
                    <a:pt x="214" y="834"/>
                    <a:pt x="214" y="834"/>
                  </a:cubicBezTo>
                  <a:cubicBezTo>
                    <a:pt x="215" y="833"/>
                    <a:pt x="217" y="833"/>
                    <a:pt x="219" y="833"/>
                  </a:cubicBezTo>
                  <a:cubicBezTo>
                    <a:pt x="221" y="831"/>
                    <a:pt x="223" y="829"/>
                    <a:pt x="224" y="826"/>
                  </a:cubicBezTo>
                  <a:cubicBezTo>
                    <a:pt x="280" y="747"/>
                    <a:pt x="358" y="679"/>
                    <a:pt x="464" y="697"/>
                  </a:cubicBezTo>
                </a:path>
              </a:pathLst>
            </a:custGeom>
            <a:solidFill>
              <a:srgbClr val="006C92">
                <a:alpha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23">
              <a:extLst>
                <a:ext uri="{FF2B5EF4-FFF2-40B4-BE49-F238E27FC236}">
                  <a16:creationId xmlns:a16="http://schemas.microsoft.com/office/drawing/2014/main" id="{1B8D574C-2AFD-A946-ACA2-4CEEB6A9D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713" y="3454321"/>
              <a:ext cx="727379" cy="1072455"/>
            </a:xfrm>
            <a:custGeom>
              <a:avLst/>
              <a:gdLst>
                <a:gd name="T0" fmla="*/ 243 w 270"/>
                <a:gd name="T1" fmla="*/ 80 h 399"/>
                <a:gd name="T2" fmla="*/ 225 w 270"/>
                <a:gd name="T3" fmla="*/ 89 h 399"/>
                <a:gd name="T4" fmla="*/ 218 w 270"/>
                <a:gd name="T5" fmla="*/ 74 h 399"/>
                <a:gd name="T6" fmla="*/ 197 w 270"/>
                <a:gd name="T7" fmla="*/ 143 h 399"/>
                <a:gd name="T8" fmla="*/ 138 w 270"/>
                <a:gd name="T9" fmla="*/ 236 h 399"/>
                <a:gd name="T10" fmla="*/ 107 w 270"/>
                <a:gd name="T11" fmla="*/ 280 h 399"/>
                <a:gd name="T12" fmla="*/ 66 w 270"/>
                <a:gd name="T13" fmla="*/ 145 h 399"/>
                <a:gd name="T14" fmla="*/ 0 w 270"/>
                <a:gd name="T15" fmla="*/ 165 h 399"/>
                <a:gd name="T16" fmla="*/ 70 w 270"/>
                <a:gd name="T17" fmla="*/ 374 h 399"/>
                <a:gd name="T18" fmla="*/ 84 w 270"/>
                <a:gd name="T19" fmla="*/ 391 h 399"/>
                <a:gd name="T20" fmla="*/ 101 w 270"/>
                <a:gd name="T21" fmla="*/ 399 h 399"/>
                <a:gd name="T22" fmla="*/ 103 w 270"/>
                <a:gd name="T23" fmla="*/ 399 h 399"/>
                <a:gd name="T24" fmla="*/ 114 w 270"/>
                <a:gd name="T25" fmla="*/ 397 h 399"/>
                <a:gd name="T26" fmla="*/ 129 w 270"/>
                <a:gd name="T27" fmla="*/ 387 h 399"/>
                <a:gd name="T28" fmla="*/ 227 w 270"/>
                <a:gd name="T29" fmla="*/ 170 h 399"/>
                <a:gd name="T30" fmla="*/ 266 w 270"/>
                <a:gd name="T31" fmla="*/ 115 h 399"/>
                <a:gd name="T32" fmla="*/ 243 w 270"/>
                <a:gd name="T33" fmla="*/ 80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0" h="399">
                  <a:moveTo>
                    <a:pt x="243" y="80"/>
                  </a:moveTo>
                  <a:cubicBezTo>
                    <a:pt x="270" y="0"/>
                    <a:pt x="234" y="72"/>
                    <a:pt x="225" y="89"/>
                  </a:cubicBezTo>
                  <a:cubicBezTo>
                    <a:pt x="229" y="76"/>
                    <a:pt x="221" y="71"/>
                    <a:pt x="218" y="74"/>
                  </a:cubicBezTo>
                  <a:cubicBezTo>
                    <a:pt x="199" y="112"/>
                    <a:pt x="197" y="143"/>
                    <a:pt x="197" y="143"/>
                  </a:cubicBezTo>
                  <a:cubicBezTo>
                    <a:pt x="197" y="143"/>
                    <a:pt x="193" y="160"/>
                    <a:pt x="138" y="236"/>
                  </a:cubicBezTo>
                  <a:cubicBezTo>
                    <a:pt x="125" y="253"/>
                    <a:pt x="115" y="267"/>
                    <a:pt x="107" y="280"/>
                  </a:cubicBezTo>
                  <a:cubicBezTo>
                    <a:pt x="89" y="218"/>
                    <a:pt x="66" y="145"/>
                    <a:pt x="66" y="145"/>
                  </a:cubicBezTo>
                  <a:cubicBezTo>
                    <a:pt x="66" y="145"/>
                    <a:pt x="32" y="128"/>
                    <a:pt x="0" y="165"/>
                  </a:cubicBezTo>
                  <a:cubicBezTo>
                    <a:pt x="30" y="295"/>
                    <a:pt x="49" y="333"/>
                    <a:pt x="70" y="374"/>
                  </a:cubicBezTo>
                  <a:cubicBezTo>
                    <a:pt x="74" y="380"/>
                    <a:pt x="78" y="386"/>
                    <a:pt x="84" y="391"/>
                  </a:cubicBezTo>
                  <a:cubicBezTo>
                    <a:pt x="88" y="395"/>
                    <a:pt x="94" y="398"/>
                    <a:pt x="101" y="399"/>
                  </a:cubicBezTo>
                  <a:cubicBezTo>
                    <a:pt x="102" y="399"/>
                    <a:pt x="102" y="399"/>
                    <a:pt x="103" y="399"/>
                  </a:cubicBezTo>
                  <a:cubicBezTo>
                    <a:pt x="106" y="399"/>
                    <a:pt x="110" y="398"/>
                    <a:pt x="114" y="397"/>
                  </a:cubicBezTo>
                  <a:cubicBezTo>
                    <a:pt x="116" y="395"/>
                    <a:pt x="127" y="389"/>
                    <a:pt x="129" y="387"/>
                  </a:cubicBezTo>
                  <a:cubicBezTo>
                    <a:pt x="163" y="352"/>
                    <a:pt x="211" y="202"/>
                    <a:pt x="227" y="170"/>
                  </a:cubicBezTo>
                  <a:cubicBezTo>
                    <a:pt x="243" y="137"/>
                    <a:pt x="267" y="142"/>
                    <a:pt x="266" y="115"/>
                  </a:cubicBezTo>
                  <a:cubicBezTo>
                    <a:pt x="264" y="87"/>
                    <a:pt x="259" y="86"/>
                    <a:pt x="243" y="80"/>
                  </a:cubicBezTo>
                  <a:close/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24">
              <a:extLst>
                <a:ext uri="{FF2B5EF4-FFF2-40B4-BE49-F238E27FC236}">
                  <a16:creationId xmlns:a16="http://schemas.microsoft.com/office/drawing/2014/main" id="{6F913233-14BF-D444-BA87-AA58FF48B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6892" y="5291382"/>
              <a:ext cx="473942" cy="831904"/>
            </a:xfrm>
            <a:custGeom>
              <a:avLst/>
              <a:gdLst>
                <a:gd name="T0" fmla="*/ 131 w 176"/>
                <a:gd name="T1" fmla="*/ 293 h 309"/>
                <a:gd name="T2" fmla="*/ 130 w 176"/>
                <a:gd name="T3" fmla="*/ 298 h 309"/>
                <a:gd name="T4" fmla="*/ 36 w 176"/>
                <a:gd name="T5" fmla="*/ 308 h 309"/>
                <a:gd name="T6" fmla="*/ 14 w 176"/>
                <a:gd name="T7" fmla="*/ 286 h 309"/>
                <a:gd name="T8" fmla="*/ 14 w 176"/>
                <a:gd name="T9" fmla="*/ 286 h 309"/>
                <a:gd name="T10" fmla="*/ 17 w 176"/>
                <a:gd name="T11" fmla="*/ 260 h 309"/>
                <a:gd name="T12" fmla="*/ 17 w 176"/>
                <a:gd name="T13" fmla="*/ 256 h 309"/>
                <a:gd name="T14" fmla="*/ 1 w 176"/>
                <a:gd name="T15" fmla="*/ 47 h 309"/>
                <a:gd name="T16" fmla="*/ 0 w 176"/>
                <a:gd name="T17" fmla="*/ 33 h 309"/>
                <a:gd name="T18" fmla="*/ 113 w 176"/>
                <a:gd name="T19" fmla="*/ 44 h 309"/>
                <a:gd name="T20" fmla="*/ 140 w 176"/>
                <a:gd name="T21" fmla="*/ 24 h 309"/>
                <a:gd name="T22" fmla="*/ 164 w 176"/>
                <a:gd name="T23" fmla="*/ 5 h 309"/>
                <a:gd name="T24" fmla="*/ 131 w 176"/>
                <a:gd name="T25" fmla="*/ 293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6" h="309">
                  <a:moveTo>
                    <a:pt x="131" y="293"/>
                  </a:moveTo>
                  <a:cubicBezTo>
                    <a:pt x="131" y="295"/>
                    <a:pt x="131" y="297"/>
                    <a:pt x="130" y="298"/>
                  </a:cubicBezTo>
                  <a:cubicBezTo>
                    <a:pt x="97" y="301"/>
                    <a:pt x="71" y="308"/>
                    <a:pt x="36" y="308"/>
                  </a:cubicBezTo>
                  <a:cubicBezTo>
                    <a:pt x="23" y="309"/>
                    <a:pt x="12" y="298"/>
                    <a:pt x="14" y="286"/>
                  </a:cubicBezTo>
                  <a:cubicBezTo>
                    <a:pt x="14" y="286"/>
                    <a:pt x="14" y="286"/>
                    <a:pt x="14" y="286"/>
                  </a:cubicBezTo>
                  <a:cubicBezTo>
                    <a:pt x="14" y="278"/>
                    <a:pt x="15" y="269"/>
                    <a:pt x="17" y="260"/>
                  </a:cubicBezTo>
                  <a:cubicBezTo>
                    <a:pt x="17" y="259"/>
                    <a:pt x="17" y="258"/>
                    <a:pt x="17" y="256"/>
                  </a:cubicBezTo>
                  <a:cubicBezTo>
                    <a:pt x="10" y="170"/>
                    <a:pt x="4" y="81"/>
                    <a:pt x="1" y="47"/>
                  </a:cubicBezTo>
                  <a:cubicBezTo>
                    <a:pt x="0" y="38"/>
                    <a:pt x="0" y="33"/>
                    <a:pt x="0" y="3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8" y="45"/>
                    <a:pt x="129" y="35"/>
                    <a:pt x="140" y="24"/>
                  </a:cubicBezTo>
                  <a:cubicBezTo>
                    <a:pt x="152" y="12"/>
                    <a:pt x="163" y="0"/>
                    <a:pt x="164" y="5"/>
                  </a:cubicBezTo>
                  <a:cubicBezTo>
                    <a:pt x="176" y="119"/>
                    <a:pt x="141" y="247"/>
                    <a:pt x="131" y="293"/>
                  </a:cubicBezTo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25">
              <a:extLst>
                <a:ext uri="{FF2B5EF4-FFF2-40B4-BE49-F238E27FC236}">
                  <a16:creationId xmlns:a16="http://schemas.microsoft.com/office/drawing/2014/main" id="{0DD85295-111C-414E-87E7-9360F0B2D8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4359" y="5302836"/>
              <a:ext cx="592785" cy="811858"/>
            </a:xfrm>
            <a:custGeom>
              <a:avLst/>
              <a:gdLst>
                <a:gd name="T0" fmla="*/ 205 w 220"/>
                <a:gd name="T1" fmla="*/ 262 h 302"/>
                <a:gd name="T2" fmla="*/ 199 w 220"/>
                <a:gd name="T3" fmla="*/ 282 h 302"/>
                <a:gd name="T4" fmla="*/ 199 w 220"/>
                <a:gd name="T5" fmla="*/ 283 h 302"/>
                <a:gd name="T6" fmla="*/ 172 w 220"/>
                <a:gd name="T7" fmla="*/ 300 h 302"/>
                <a:gd name="T8" fmla="*/ 83 w 220"/>
                <a:gd name="T9" fmla="*/ 288 h 302"/>
                <a:gd name="T10" fmla="*/ 0 w 220"/>
                <a:gd name="T11" fmla="*/ 0 h 302"/>
                <a:gd name="T12" fmla="*/ 188 w 220"/>
                <a:gd name="T13" fmla="*/ 43 h 302"/>
                <a:gd name="T14" fmla="*/ 210 w 220"/>
                <a:gd name="T15" fmla="*/ 51 h 302"/>
                <a:gd name="T16" fmla="*/ 205 w 220"/>
                <a:gd name="T17" fmla="*/ 262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0" h="302">
                  <a:moveTo>
                    <a:pt x="205" y="262"/>
                  </a:moveTo>
                  <a:cubicBezTo>
                    <a:pt x="203" y="269"/>
                    <a:pt x="201" y="275"/>
                    <a:pt x="199" y="282"/>
                  </a:cubicBezTo>
                  <a:cubicBezTo>
                    <a:pt x="199" y="283"/>
                    <a:pt x="199" y="283"/>
                    <a:pt x="199" y="283"/>
                  </a:cubicBezTo>
                  <a:cubicBezTo>
                    <a:pt x="195" y="294"/>
                    <a:pt x="184" y="302"/>
                    <a:pt x="172" y="300"/>
                  </a:cubicBezTo>
                  <a:cubicBezTo>
                    <a:pt x="139" y="297"/>
                    <a:pt x="110" y="292"/>
                    <a:pt x="83" y="288"/>
                  </a:cubicBezTo>
                  <a:cubicBezTo>
                    <a:pt x="71" y="286"/>
                    <a:pt x="0" y="0"/>
                    <a:pt x="0" y="0"/>
                  </a:cubicBezTo>
                  <a:cubicBezTo>
                    <a:pt x="188" y="43"/>
                    <a:pt x="188" y="43"/>
                    <a:pt x="188" y="43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0" y="51"/>
                    <a:pt x="220" y="123"/>
                    <a:pt x="205" y="262"/>
                  </a:cubicBezTo>
                  <a:close/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26">
              <a:extLst>
                <a:ext uri="{FF2B5EF4-FFF2-40B4-BE49-F238E27FC236}">
                  <a16:creationId xmlns:a16="http://schemas.microsoft.com/office/drawing/2014/main" id="{FF7D1B72-98F8-FA4E-A67A-318151363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6489" y="2638167"/>
              <a:ext cx="1393189" cy="1728241"/>
            </a:xfrm>
            <a:custGeom>
              <a:avLst/>
              <a:gdLst>
                <a:gd name="T0" fmla="*/ 423 w 517"/>
                <a:gd name="T1" fmla="*/ 279 h 642"/>
                <a:gd name="T2" fmla="*/ 414 w 517"/>
                <a:gd name="T3" fmla="*/ 270 h 642"/>
                <a:gd name="T4" fmla="*/ 377 w 517"/>
                <a:gd name="T5" fmla="*/ 70 h 642"/>
                <a:gd name="T6" fmla="*/ 241 w 517"/>
                <a:gd name="T7" fmla="*/ 32 h 642"/>
                <a:gd name="T8" fmla="*/ 225 w 517"/>
                <a:gd name="T9" fmla="*/ 33 h 642"/>
                <a:gd name="T10" fmla="*/ 216 w 517"/>
                <a:gd name="T11" fmla="*/ 33 h 642"/>
                <a:gd name="T12" fmla="*/ 162 w 517"/>
                <a:gd name="T13" fmla="*/ 52 h 642"/>
                <a:gd name="T14" fmla="*/ 102 w 517"/>
                <a:gd name="T15" fmla="*/ 158 h 642"/>
                <a:gd name="T16" fmla="*/ 53 w 517"/>
                <a:gd name="T17" fmla="*/ 286 h 642"/>
                <a:gd name="T18" fmla="*/ 25 w 517"/>
                <a:gd name="T19" fmla="*/ 318 h 642"/>
                <a:gd name="T20" fmla="*/ 15 w 517"/>
                <a:gd name="T21" fmla="*/ 357 h 642"/>
                <a:gd name="T22" fmla="*/ 33 w 517"/>
                <a:gd name="T23" fmla="*/ 401 h 642"/>
                <a:gd name="T24" fmla="*/ 9 w 517"/>
                <a:gd name="T25" fmla="*/ 464 h 642"/>
                <a:gd name="T26" fmla="*/ 10 w 517"/>
                <a:gd name="T27" fmla="*/ 534 h 642"/>
                <a:gd name="T28" fmla="*/ 53 w 517"/>
                <a:gd name="T29" fmla="*/ 588 h 642"/>
                <a:gd name="T30" fmla="*/ 110 w 517"/>
                <a:gd name="T31" fmla="*/ 628 h 642"/>
                <a:gd name="T32" fmla="*/ 178 w 517"/>
                <a:gd name="T33" fmla="*/ 637 h 642"/>
                <a:gd name="T34" fmla="*/ 225 w 517"/>
                <a:gd name="T35" fmla="*/ 617 h 642"/>
                <a:gd name="T36" fmla="*/ 234 w 517"/>
                <a:gd name="T37" fmla="*/ 603 h 642"/>
                <a:gd name="T38" fmla="*/ 288 w 517"/>
                <a:gd name="T39" fmla="*/ 622 h 642"/>
                <a:gd name="T40" fmla="*/ 345 w 517"/>
                <a:gd name="T41" fmla="*/ 628 h 642"/>
                <a:gd name="T42" fmla="*/ 402 w 517"/>
                <a:gd name="T43" fmla="*/ 583 h 642"/>
                <a:gd name="T44" fmla="*/ 444 w 517"/>
                <a:gd name="T45" fmla="*/ 522 h 642"/>
                <a:gd name="T46" fmla="*/ 495 w 517"/>
                <a:gd name="T47" fmla="*/ 470 h 642"/>
                <a:gd name="T48" fmla="*/ 516 w 517"/>
                <a:gd name="T49" fmla="*/ 403 h 642"/>
                <a:gd name="T50" fmla="*/ 490 w 517"/>
                <a:gd name="T51" fmla="*/ 329 h 642"/>
                <a:gd name="T52" fmla="*/ 423 w 517"/>
                <a:gd name="T53" fmla="*/ 279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7" h="642">
                  <a:moveTo>
                    <a:pt x="423" y="279"/>
                  </a:moveTo>
                  <a:cubicBezTo>
                    <a:pt x="420" y="276"/>
                    <a:pt x="417" y="273"/>
                    <a:pt x="414" y="270"/>
                  </a:cubicBezTo>
                  <a:cubicBezTo>
                    <a:pt x="366" y="212"/>
                    <a:pt x="424" y="131"/>
                    <a:pt x="377" y="70"/>
                  </a:cubicBezTo>
                  <a:cubicBezTo>
                    <a:pt x="343" y="28"/>
                    <a:pt x="285" y="0"/>
                    <a:pt x="241" y="32"/>
                  </a:cubicBezTo>
                  <a:cubicBezTo>
                    <a:pt x="238" y="34"/>
                    <a:pt x="231" y="33"/>
                    <a:pt x="225" y="33"/>
                  </a:cubicBezTo>
                  <a:cubicBezTo>
                    <a:pt x="221" y="33"/>
                    <a:pt x="217" y="33"/>
                    <a:pt x="216" y="33"/>
                  </a:cubicBezTo>
                  <a:cubicBezTo>
                    <a:pt x="197" y="35"/>
                    <a:pt x="178" y="42"/>
                    <a:pt x="162" y="52"/>
                  </a:cubicBezTo>
                  <a:cubicBezTo>
                    <a:pt x="124" y="75"/>
                    <a:pt x="109" y="116"/>
                    <a:pt x="102" y="158"/>
                  </a:cubicBezTo>
                  <a:cubicBezTo>
                    <a:pt x="95" y="205"/>
                    <a:pt x="86" y="249"/>
                    <a:pt x="53" y="286"/>
                  </a:cubicBezTo>
                  <a:cubicBezTo>
                    <a:pt x="44" y="296"/>
                    <a:pt x="33" y="306"/>
                    <a:pt x="25" y="318"/>
                  </a:cubicBezTo>
                  <a:cubicBezTo>
                    <a:pt x="17" y="329"/>
                    <a:pt x="12" y="344"/>
                    <a:pt x="15" y="357"/>
                  </a:cubicBezTo>
                  <a:cubicBezTo>
                    <a:pt x="18" y="373"/>
                    <a:pt x="31" y="385"/>
                    <a:pt x="33" y="401"/>
                  </a:cubicBezTo>
                  <a:cubicBezTo>
                    <a:pt x="37" y="424"/>
                    <a:pt x="17" y="443"/>
                    <a:pt x="9" y="464"/>
                  </a:cubicBezTo>
                  <a:cubicBezTo>
                    <a:pt x="0" y="487"/>
                    <a:pt x="0" y="511"/>
                    <a:pt x="10" y="534"/>
                  </a:cubicBezTo>
                  <a:cubicBezTo>
                    <a:pt x="20" y="555"/>
                    <a:pt x="36" y="573"/>
                    <a:pt x="53" y="588"/>
                  </a:cubicBezTo>
                  <a:cubicBezTo>
                    <a:pt x="70" y="604"/>
                    <a:pt x="89" y="618"/>
                    <a:pt x="110" y="628"/>
                  </a:cubicBezTo>
                  <a:cubicBezTo>
                    <a:pt x="131" y="637"/>
                    <a:pt x="155" y="642"/>
                    <a:pt x="178" y="637"/>
                  </a:cubicBezTo>
                  <a:cubicBezTo>
                    <a:pt x="195" y="633"/>
                    <a:pt x="210" y="625"/>
                    <a:pt x="225" y="617"/>
                  </a:cubicBezTo>
                  <a:cubicBezTo>
                    <a:pt x="230" y="615"/>
                    <a:pt x="237" y="609"/>
                    <a:pt x="234" y="603"/>
                  </a:cubicBezTo>
                  <a:cubicBezTo>
                    <a:pt x="252" y="608"/>
                    <a:pt x="270" y="616"/>
                    <a:pt x="288" y="622"/>
                  </a:cubicBezTo>
                  <a:cubicBezTo>
                    <a:pt x="307" y="628"/>
                    <a:pt x="326" y="632"/>
                    <a:pt x="345" y="628"/>
                  </a:cubicBezTo>
                  <a:cubicBezTo>
                    <a:pt x="369" y="622"/>
                    <a:pt x="388" y="603"/>
                    <a:pt x="402" y="583"/>
                  </a:cubicBezTo>
                  <a:cubicBezTo>
                    <a:pt x="417" y="563"/>
                    <a:pt x="428" y="541"/>
                    <a:pt x="444" y="522"/>
                  </a:cubicBezTo>
                  <a:cubicBezTo>
                    <a:pt x="460" y="504"/>
                    <a:pt x="480" y="489"/>
                    <a:pt x="495" y="470"/>
                  </a:cubicBezTo>
                  <a:cubicBezTo>
                    <a:pt x="509" y="452"/>
                    <a:pt x="515" y="426"/>
                    <a:pt x="516" y="403"/>
                  </a:cubicBezTo>
                  <a:cubicBezTo>
                    <a:pt x="517" y="376"/>
                    <a:pt x="508" y="348"/>
                    <a:pt x="490" y="329"/>
                  </a:cubicBezTo>
                  <a:cubicBezTo>
                    <a:pt x="471" y="309"/>
                    <a:pt x="443" y="298"/>
                    <a:pt x="423" y="279"/>
                  </a:cubicBezTo>
                </a:path>
              </a:pathLst>
            </a:custGeom>
            <a:solidFill>
              <a:srgbClr val="1E17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27">
              <a:extLst>
                <a:ext uri="{FF2B5EF4-FFF2-40B4-BE49-F238E27FC236}">
                  <a16:creationId xmlns:a16="http://schemas.microsoft.com/office/drawing/2014/main" id="{CEAEB52E-84BA-A34E-9804-129C9F1BC5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0008" y="2757010"/>
              <a:ext cx="479670" cy="1000862"/>
            </a:xfrm>
            <a:custGeom>
              <a:avLst/>
              <a:gdLst>
                <a:gd name="T0" fmla="*/ 125 w 178"/>
                <a:gd name="T1" fmla="*/ 273 h 372"/>
                <a:gd name="T2" fmla="*/ 176 w 178"/>
                <a:gd name="T3" fmla="*/ 372 h 372"/>
                <a:gd name="T4" fmla="*/ 177 w 178"/>
                <a:gd name="T5" fmla="*/ 359 h 372"/>
                <a:gd name="T6" fmla="*/ 151 w 178"/>
                <a:gd name="T7" fmla="*/ 285 h 372"/>
                <a:gd name="T8" fmla="*/ 84 w 178"/>
                <a:gd name="T9" fmla="*/ 235 h 372"/>
                <a:gd name="T10" fmla="*/ 75 w 178"/>
                <a:gd name="T11" fmla="*/ 226 h 372"/>
                <a:gd name="T12" fmla="*/ 38 w 178"/>
                <a:gd name="T13" fmla="*/ 26 h 372"/>
                <a:gd name="T14" fmla="*/ 11 w 178"/>
                <a:gd name="T15" fmla="*/ 0 h 372"/>
                <a:gd name="T16" fmla="*/ 125 w 178"/>
                <a:gd name="T17" fmla="*/ 273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372">
                  <a:moveTo>
                    <a:pt x="125" y="273"/>
                  </a:moveTo>
                  <a:cubicBezTo>
                    <a:pt x="162" y="287"/>
                    <a:pt x="171" y="329"/>
                    <a:pt x="176" y="372"/>
                  </a:cubicBezTo>
                  <a:cubicBezTo>
                    <a:pt x="176" y="368"/>
                    <a:pt x="177" y="363"/>
                    <a:pt x="177" y="359"/>
                  </a:cubicBezTo>
                  <a:cubicBezTo>
                    <a:pt x="178" y="332"/>
                    <a:pt x="169" y="304"/>
                    <a:pt x="151" y="285"/>
                  </a:cubicBezTo>
                  <a:cubicBezTo>
                    <a:pt x="132" y="265"/>
                    <a:pt x="104" y="254"/>
                    <a:pt x="84" y="235"/>
                  </a:cubicBezTo>
                  <a:cubicBezTo>
                    <a:pt x="81" y="232"/>
                    <a:pt x="78" y="229"/>
                    <a:pt x="75" y="226"/>
                  </a:cubicBezTo>
                  <a:cubicBezTo>
                    <a:pt x="27" y="168"/>
                    <a:pt x="85" y="87"/>
                    <a:pt x="38" y="26"/>
                  </a:cubicBezTo>
                  <a:cubicBezTo>
                    <a:pt x="30" y="16"/>
                    <a:pt x="21" y="7"/>
                    <a:pt x="11" y="0"/>
                  </a:cubicBezTo>
                  <a:cubicBezTo>
                    <a:pt x="37" y="97"/>
                    <a:pt x="0" y="225"/>
                    <a:pt x="125" y="273"/>
                  </a:cubicBezTo>
                </a:path>
              </a:pathLst>
            </a:custGeom>
            <a:solidFill>
              <a:srgbClr val="2B22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28">
              <a:extLst>
                <a:ext uri="{FF2B5EF4-FFF2-40B4-BE49-F238E27FC236}">
                  <a16:creationId xmlns:a16="http://schemas.microsoft.com/office/drawing/2014/main" id="{75115034-1569-684E-BBAC-2CE64475A7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189" y="3596073"/>
              <a:ext cx="422396" cy="565581"/>
            </a:xfrm>
            <a:custGeom>
              <a:avLst/>
              <a:gdLst>
                <a:gd name="T0" fmla="*/ 57 w 157"/>
                <a:gd name="T1" fmla="*/ 12 h 210"/>
                <a:gd name="T2" fmla="*/ 12 w 157"/>
                <a:gd name="T3" fmla="*/ 41 h 210"/>
                <a:gd name="T4" fmla="*/ 69 w 157"/>
                <a:gd name="T5" fmla="*/ 210 h 210"/>
                <a:gd name="T6" fmla="*/ 157 w 157"/>
                <a:gd name="T7" fmla="*/ 174 h 210"/>
                <a:gd name="T8" fmla="*/ 57 w 157"/>
                <a:gd name="T9" fmla="*/ 1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210">
                  <a:moveTo>
                    <a:pt x="57" y="12"/>
                  </a:moveTo>
                  <a:cubicBezTo>
                    <a:pt x="57" y="12"/>
                    <a:pt x="25" y="0"/>
                    <a:pt x="12" y="41"/>
                  </a:cubicBezTo>
                  <a:cubicBezTo>
                    <a:pt x="0" y="81"/>
                    <a:pt x="69" y="210"/>
                    <a:pt x="69" y="210"/>
                  </a:cubicBezTo>
                  <a:cubicBezTo>
                    <a:pt x="69" y="210"/>
                    <a:pt x="133" y="199"/>
                    <a:pt x="157" y="174"/>
                  </a:cubicBezTo>
                  <a:cubicBezTo>
                    <a:pt x="126" y="112"/>
                    <a:pt x="118" y="37"/>
                    <a:pt x="57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9">
              <a:extLst>
                <a:ext uri="{FF2B5EF4-FFF2-40B4-BE49-F238E27FC236}">
                  <a16:creationId xmlns:a16="http://schemas.microsoft.com/office/drawing/2014/main" id="{89C11573-5289-A943-9651-86A72A139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7819" y="3437138"/>
              <a:ext cx="345076" cy="256301"/>
            </a:xfrm>
            <a:custGeom>
              <a:avLst/>
              <a:gdLst>
                <a:gd name="T0" fmla="*/ 9 w 128"/>
                <a:gd name="T1" fmla="*/ 2 h 95"/>
                <a:gd name="T2" fmla="*/ 0 w 128"/>
                <a:gd name="T3" fmla="*/ 60 h 95"/>
                <a:gd name="T4" fmla="*/ 78 w 128"/>
                <a:gd name="T5" fmla="*/ 90 h 95"/>
                <a:gd name="T6" fmla="*/ 128 w 128"/>
                <a:gd name="T7" fmla="*/ 61 h 95"/>
                <a:gd name="T8" fmla="*/ 115 w 128"/>
                <a:gd name="T9" fmla="*/ 0 h 95"/>
                <a:gd name="T10" fmla="*/ 9 w 128"/>
                <a:gd name="T11" fmla="*/ 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95">
                  <a:moveTo>
                    <a:pt x="9" y="2"/>
                  </a:moveTo>
                  <a:cubicBezTo>
                    <a:pt x="9" y="2"/>
                    <a:pt x="10" y="43"/>
                    <a:pt x="0" y="60"/>
                  </a:cubicBezTo>
                  <a:cubicBezTo>
                    <a:pt x="0" y="60"/>
                    <a:pt x="22" y="95"/>
                    <a:pt x="78" y="90"/>
                  </a:cubicBezTo>
                  <a:cubicBezTo>
                    <a:pt x="111" y="85"/>
                    <a:pt x="128" y="61"/>
                    <a:pt x="128" y="61"/>
                  </a:cubicBezTo>
                  <a:cubicBezTo>
                    <a:pt x="128" y="61"/>
                    <a:pt x="111" y="29"/>
                    <a:pt x="115" y="0"/>
                  </a:cubicBezTo>
                  <a:cubicBezTo>
                    <a:pt x="107" y="4"/>
                    <a:pt x="48" y="18"/>
                    <a:pt x="9" y="2"/>
                  </a:cubicBezTo>
                  <a:close/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30">
              <a:extLst>
                <a:ext uri="{FF2B5EF4-FFF2-40B4-BE49-F238E27FC236}">
                  <a16:creationId xmlns:a16="http://schemas.microsoft.com/office/drawing/2014/main" id="{2DCE0714-3F40-A145-8D6D-4F91ADB02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7819" y="3437138"/>
              <a:ext cx="310711" cy="201891"/>
            </a:xfrm>
            <a:custGeom>
              <a:avLst/>
              <a:gdLst>
                <a:gd name="T0" fmla="*/ 114 w 115"/>
                <a:gd name="T1" fmla="*/ 9 h 75"/>
                <a:gd name="T2" fmla="*/ 115 w 115"/>
                <a:gd name="T3" fmla="*/ 0 h 75"/>
                <a:gd name="T4" fmla="*/ 9 w 115"/>
                <a:gd name="T5" fmla="*/ 2 h 75"/>
                <a:gd name="T6" fmla="*/ 0 w 115"/>
                <a:gd name="T7" fmla="*/ 60 h 75"/>
                <a:gd name="T8" fmla="*/ 16 w 115"/>
                <a:gd name="T9" fmla="*/ 75 h 75"/>
                <a:gd name="T10" fmla="*/ 114 w 115"/>
                <a:gd name="T11" fmla="*/ 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" h="75">
                  <a:moveTo>
                    <a:pt x="114" y="9"/>
                  </a:moveTo>
                  <a:cubicBezTo>
                    <a:pt x="114" y="6"/>
                    <a:pt x="114" y="3"/>
                    <a:pt x="115" y="0"/>
                  </a:cubicBezTo>
                  <a:cubicBezTo>
                    <a:pt x="107" y="4"/>
                    <a:pt x="48" y="18"/>
                    <a:pt x="9" y="2"/>
                  </a:cubicBezTo>
                  <a:cubicBezTo>
                    <a:pt x="9" y="2"/>
                    <a:pt x="10" y="43"/>
                    <a:pt x="0" y="60"/>
                  </a:cubicBezTo>
                  <a:cubicBezTo>
                    <a:pt x="0" y="60"/>
                    <a:pt x="5" y="68"/>
                    <a:pt x="16" y="75"/>
                  </a:cubicBezTo>
                  <a:cubicBezTo>
                    <a:pt x="57" y="65"/>
                    <a:pt x="90" y="41"/>
                    <a:pt x="114" y="9"/>
                  </a:cubicBezTo>
                  <a:close/>
                </a:path>
              </a:pathLst>
            </a:custGeom>
            <a:solidFill>
              <a:srgbClr val="FDAA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31">
              <a:extLst>
                <a:ext uri="{FF2B5EF4-FFF2-40B4-BE49-F238E27FC236}">
                  <a16:creationId xmlns:a16="http://schemas.microsoft.com/office/drawing/2014/main" id="{FF00926B-9E00-2C47-A85A-2201B7D23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130" y="3598937"/>
              <a:ext cx="1224231" cy="2349664"/>
            </a:xfrm>
            <a:custGeom>
              <a:avLst/>
              <a:gdLst>
                <a:gd name="T0" fmla="*/ 326 w 454"/>
                <a:gd name="T1" fmla="*/ 394 h 873"/>
                <a:gd name="T2" fmla="*/ 324 w 454"/>
                <a:gd name="T3" fmla="*/ 239 h 873"/>
                <a:gd name="T4" fmla="*/ 352 w 454"/>
                <a:gd name="T5" fmla="*/ 157 h 873"/>
                <a:gd name="T6" fmla="*/ 293 w 454"/>
                <a:gd name="T7" fmla="*/ 9 h 873"/>
                <a:gd name="T8" fmla="*/ 210 w 454"/>
                <a:gd name="T9" fmla="*/ 28 h 873"/>
                <a:gd name="T10" fmla="*/ 113 w 454"/>
                <a:gd name="T11" fmla="*/ 8 h 873"/>
                <a:gd name="T12" fmla="*/ 17 w 454"/>
                <a:gd name="T13" fmla="*/ 100 h 873"/>
                <a:gd name="T14" fmla="*/ 38 w 454"/>
                <a:gd name="T15" fmla="*/ 164 h 873"/>
                <a:gd name="T16" fmla="*/ 75 w 454"/>
                <a:gd name="T17" fmla="*/ 274 h 873"/>
                <a:gd name="T18" fmla="*/ 83 w 454"/>
                <a:gd name="T19" fmla="*/ 338 h 873"/>
                <a:gd name="T20" fmla="*/ 67 w 454"/>
                <a:gd name="T21" fmla="*/ 397 h 873"/>
                <a:gd name="T22" fmla="*/ 21 w 454"/>
                <a:gd name="T23" fmla="*/ 523 h 873"/>
                <a:gd name="T24" fmla="*/ 4 w 454"/>
                <a:gd name="T25" fmla="*/ 752 h 873"/>
                <a:gd name="T26" fmla="*/ 4 w 454"/>
                <a:gd name="T27" fmla="*/ 867 h 873"/>
                <a:gd name="T28" fmla="*/ 43 w 454"/>
                <a:gd name="T29" fmla="*/ 863 h 873"/>
                <a:gd name="T30" fmla="*/ 80 w 454"/>
                <a:gd name="T31" fmla="*/ 858 h 873"/>
                <a:gd name="T32" fmla="*/ 92 w 454"/>
                <a:gd name="T33" fmla="*/ 862 h 873"/>
                <a:gd name="T34" fmla="*/ 110 w 454"/>
                <a:gd name="T35" fmla="*/ 858 h 873"/>
                <a:gd name="T36" fmla="*/ 151 w 454"/>
                <a:gd name="T37" fmla="*/ 847 h 873"/>
                <a:gd name="T38" fmla="*/ 182 w 454"/>
                <a:gd name="T39" fmla="*/ 856 h 873"/>
                <a:gd name="T40" fmla="*/ 298 w 454"/>
                <a:gd name="T41" fmla="*/ 838 h 873"/>
                <a:gd name="T42" fmla="*/ 356 w 454"/>
                <a:gd name="T43" fmla="*/ 827 h 873"/>
                <a:gd name="T44" fmla="*/ 426 w 454"/>
                <a:gd name="T45" fmla="*/ 814 h 873"/>
                <a:gd name="T46" fmla="*/ 326 w 454"/>
                <a:gd name="T47" fmla="*/ 394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54" h="873">
                  <a:moveTo>
                    <a:pt x="326" y="394"/>
                  </a:moveTo>
                  <a:cubicBezTo>
                    <a:pt x="319" y="369"/>
                    <a:pt x="317" y="310"/>
                    <a:pt x="324" y="239"/>
                  </a:cubicBezTo>
                  <a:cubicBezTo>
                    <a:pt x="356" y="209"/>
                    <a:pt x="357" y="184"/>
                    <a:pt x="352" y="157"/>
                  </a:cubicBezTo>
                  <a:cubicBezTo>
                    <a:pt x="341" y="93"/>
                    <a:pt x="305" y="105"/>
                    <a:pt x="293" y="9"/>
                  </a:cubicBezTo>
                  <a:cubicBezTo>
                    <a:pt x="264" y="0"/>
                    <a:pt x="283" y="9"/>
                    <a:pt x="210" y="28"/>
                  </a:cubicBezTo>
                  <a:cubicBezTo>
                    <a:pt x="132" y="40"/>
                    <a:pt x="113" y="8"/>
                    <a:pt x="113" y="8"/>
                  </a:cubicBezTo>
                  <a:cubicBezTo>
                    <a:pt x="113" y="8"/>
                    <a:pt x="35" y="7"/>
                    <a:pt x="17" y="100"/>
                  </a:cubicBezTo>
                  <a:cubicBezTo>
                    <a:pt x="13" y="120"/>
                    <a:pt x="30" y="147"/>
                    <a:pt x="38" y="164"/>
                  </a:cubicBezTo>
                  <a:cubicBezTo>
                    <a:pt x="53" y="200"/>
                    <a:pt x="67" y="236"/>
                    <a:pt x="75" y="274"/>
                  </a:cubicBezTo>
                  <a:cubicBezTo>
                    <a:pt x="79" y="295"/>
                    <a:pt x="83" y="316"/>
                    <a:pt x="83" y="338"/>
                  </a:cubicBezTo>
                  <a:cubicBezTo>
                    <a:pt x="83" y="361"/>
                    <a:pt x="74" y="377"/>
                    <a:pt x="67" y="397"/>
                  </a:cubicBezTo>
                  <a:cubicBezTo>
                    <a:pt x="49" y="445"/>
                    <a:pt x="32" y="473"/>
                    <a:pt x="21" y="523"/>
                  </a:cubicBezTo>
                  <a:cubicBezTo>
                    <a:pt x="2" y="604"/>
                    <a:pt x="0" y="669"/>
                    <a:pt x="4" y="752"/>
                  </a:cubicBezTo>
                  <a:cubicBezTo>
                    <a:pt x="7" y="810"/>
                    <a:pt x="7" y="857"/>
                    <a:pt x="4" y="867"/>
                  </a:cubicBezTo>
                  <a:cubicBezTo>
                    <a:pt x="16" y="873"/>
                    <a:pt x="29" y="868"/>
                    <a:pt x="43" y="863"/>
                  </a:cubicBezTo>
                  <a:cubicBezTo>
                    <a:pt x="55" y="858"/>
                    <a:pt x="68" y="853"/>
                    <a:pt x="80" y="858"/>
                  </a:cubicBezTo>
                  <a:cubicBezTo>
                    <a:pt x="84" y="859"/>
                    <a:pt x="88" y="862"/>
                    <a:pt x="92" y="862"/>
                  </a:cubicBezTo>
                  <a:cubicBezTo>
                    <a:pt x="98" y="864"/>
                    <a:pt x="104" y="861"/>
                    <a:pt x="110" y="858"/>
                  </a:cubicBezTo>
                  <a:cubicBezTo>
                    <a:pt x="123" y="852"/>
                    <a:pt x="137" y="846"/>
                    <a:pt x="151" y="847"/>
                  </a:cubicBezTo>
                  <a:cubicBezTo>
                    <a:pt x="162" y="848"/>
                    <a:pt x="172" y="853"/>
                    <a:pt x="182" y="856"/>
                  </a:cubicBezTo>
                  <a:cubicBezTo>
                    <a:pt x="221" y="868"/>
                    <a:pt x="261" y="849"/>
                    <a:pt x="298" y="838"/>
                  </a:cubicBezTo>
                  <a:cubicBezTo>
                    <a:pt x="316" y="832"/>
                    <a:pt x="337" y="826"/>
                    <a:pt x="356" y="827"/>
                  </a:cubicBezTo>
                  <a:cubicBezTo>
                    <a:pt x="367" y="828"/>
                    <a:pt x="423" y="833"/>
                    <a:pt x="426" y="814"/>
                  </a:cubicBezTo>
                  <a:cubicBezTo>
                    <a:pt x="454" y="662"/>
                    <a:pt x="394" y="498"/>
                    <a:pt x="326" y="394"/>
                  </a:cubicBezTo>
                </a:path>
              </a:pathLst>
            </a:custGeom>
            <a:solidFill>
              <a:srgbClr val="FFED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32">
              <a:extLst>
                <a:ext uri="{FF2B5EF4-FFF2-40B4-BE49-F238E27FC236}">
                  <a16:creationId xmlns:a16="http://schemas.microsoft.com/office/drawing/2014/main" id="{94C6D732-FB04-6C40-AE7F-9A022AC010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99949" y="3865261"/>
              <a:ext cx="0" cy="2864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1 h 1"/>
                <a:gd name="T5" fmla="*/ 1 h 1"/>
                <a:gd name="T6" fmla="*/ 0 h 1"/>
                <a:gd name="T7" fmla="*/ 0 h 1"/>
                <a:gd name="T8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B15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33">
              <a:extLst>
                <a:ext uri="{FF2B5EF4-FFF2-40B4-BE49-F238E27FC236}">
                  <a16:creationId xmlns:a16="http://schemas.microsoft.com/office/drawing/2014/main" id="{9F332ED7-D4B5-3746-B7C5-557E2DE80C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5928" y="4505297"/>
              <a:ext cx="61570" cy="204755"/>
            </a:xfrm>
            <a:custGeom>
              <a:avLst/>
              <a:gdLst>
                <a:gd name="T0" fmla="*/ 23 w 23"/>
                <a:gd name="T1" fmla="*/ 0 h 76"/>
                <a:gd name="T2" fmla="*/ 23 w 23"/>
                <a:gd name="T3" fmla="*/ 1 h 76"/>
                <a:gd name="T4" fmla="*/ 7 w 23"/>
                <a:gd name="T5" fmla="*/ 60 h 76"/>
                <a:gd name="T6" fmla="*/ 0 w 23"/>
                <a:gd name="T7" fmla="*/ 76 h 76"/>
                <a:gd name="T8" fmla="*/ 7 w 23"/>
                <a:gd name="T9" fmla="*/ 60 h 76"/>
                <a:gd name="T10" fmla="*/ 23 w 23"/>
                <a:gd name="T11" fmla="*/ 1 h 76"/>
                <a:gd name="T12" fmla="*/ 23 w 23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76">
                  <a:moveTo>
                    <a:pt x="23" y="0"/>
                  </a:moveTo>
                  <a:cubicBezTo>
                    <a:pt x="23" y="0"/>
                    <a:pt x="23" y="0"/>
                    <a:pt x="23" y="1"/>
                  </a:cubicBezTo>
                  <a:cubicBezTo>
                    <a:pt x="23" y="24"/>
                    <a:pt x="14" y="40"/>
                    <a:pt x="7" y="60"/>
                  </a:cubicBezTo>
                  <a:cubicBezTo>
                    <a:pt x="4" y="66"/>
                    <a:pt x="2" y="71"/>
                    <a:pt x="0" y="76"/>
                  </a:cubicBezTo>
                  <a:cubicBezTo>
                    <a:pt x="2" y="71"/>
                    <a:pt x="4" y="66"/>
                    <a:pt x="7" y="60"/>
                  </a:cubicBezTo>
                  <a:cubicBezTo>
                    <a:pt x="14" y="40"/>
                    <a:pt x="23" y="24"/>
                    <a:pt x="23" y="1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A4BA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34">
              <a:extLst>
                <a:ext uri="{FF2B5EF4-FFF2-40B4-BE49-F238E27FC236}">
                  <a16:creationId xmlns:a16="http://schemas.microsoft.com/office/drawing/2014/main" id="{EB874017-C1B0-064A-AEEA-9442C4BB2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7085" y="3726372"/>
              <a:ext cx="463919" cy="1154070"/>
            </a:xfrm>
            <a:custGeom>
              <a:avLst/>
              <a:gdLst>
                <a:gd name="T0" fmla="*/ 23 w 172"/>
                <a:gd name="T1" fmla="*/ 0 h 429"/>
                <a:gd name="T2" fmla="*/ 1 w 172"/>
                <a:gd name="T3" fmla="*/ 52 h 429"/>
                <a:gd name="T4" fmla="*/ 1 w 172"/>
                <a:gd name="T5" fmla="*/ 52 h 429"/>
                <a:gd name="T6" fmla="*/ 1 w 172"/>
                <a:gd name="T7" fmla="*/ 53 h 429"/>
                <a:gd name="T8" fmla="*/ 1 w 172"/>
                <a:gd name="T9" fmla="*/ 53 h 429"/>
                <a:gd name="T10" fmla="*/ 1 w 172"/>
                <a:gd name="T11" fmla="*/ 53 h 429"/>
                <a:gd name="T12" fmla="*/ 1 w 172"/>
                <a:gd name="T13" fmla="*/ 53 h 429"/>
                <a:gd name="T14" fmla="*/ 1 w 172"/>
                <a:gd name="T15" fmla="*/ 53 h 429"/>
                <a:gd name="T16" fmla="*/ 1 w 172"/>
                <a:gd name="T17" fmla="*/ 53 h 429"/>
                <a:gd name="T18" fmla="*/ 0 w 172"/>
                <a:gd name="T19" fmla="*/ 59 h 429"/>
                <a:gd name="T20" fmla="*/ 22 w 172"/>
                <a:gd name="T21" fmla="*/ 117 h 429"/>
                <a:gd name="T22" fmla="*/ 59 w 172"/>
                <a:gd name="T23" fmla="*/ 227 h 429"/>
                <a:gd name="T24" fmla="*/ 67 w 172"/>
                <a:gd name="T25" fmla="*/ 290 h 429"/>
                <a:gd name="T26" fmla="*/ 67 w 172"/>
                <a:gd name="T27" fmla="*/ 291 h 429"/>
                <a:gd name="T28" fmla="*/ 51 w 172"/>
                <a:gd name="T29" fmla="*/ 350 h 429"/>
                <a:gd name="T30" fmla="*/ 44 w 172"/>
                <a:gd name="T31" fmla="*/ 366 h 429"/>
                <a:gd name="T32" fmla="*/ 19 w 172"/>
                <a:gd name="T33" fmla="*/ 429 h 429"/>
                <a:gd name="T34" fmla="*/ 144 w 172"/>
                <a:gd name="T35" fmla="*/ 228 h 429"/>
                <a:gd name="T36" fmla="*/ 172 w 172"/>
                <a:gd name="T37" fmla="*/ 208 h 429"/>
                <a:gd name="T38" fmla="*/ 23 w 172"/>
                <a:gd name="T39" fmla="*/ 0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2" h="429">
                  <a:moveTo>
                    <a:pt x="23" y="0"/>
                  </a:moveTo>
                  <a:cubicBezTo>
                    <a:pt x="14" y="13"/>
                    <a:pt x="6" y="30"/>
                    <a:pt x="1" y="52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1" y="52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5"/>
                    <a:pt x="0" y="57"/>
                    <a:pt x="0" y="59"/>
                  </a:cubicBezTo>
                  <a:cubicBezTo>
                    <a:pt x="0" y="78"/>
                    <a:pt x="15" y="102"/>
                    <a:pt x="22" y="117"/>
                  </a:cubicBezTo>
                  <a:cubicBezTo>
                    <a:pt x="37" y="153"/>
                    <a:pt x="51" y="189"/>
                    <a:pt x="59" y="227"/>
                  </a:cubicBezTo>
                  <a:cubicBezTo>
                    <a:pt x="63" y="248"/>
                    <a:pt x="67" y="269"/>
                    <a:pt x="67" y="290"/>
                  </a:cubicBezTo>
                  <a:cubicBezTo>
                    <a:pt x="67" y="290"/>
                    <a:pt x="67" y="290"/>
                    <a:pt x="67" y="291"/>
                  </a:cubicBezTo>
                  <a:cubicBezTo>
                    <a:pt x="67" y="314"/>
                    <a:pt x="58" y="330"/>
                    <a:pt x="51" y="350"/>
                  </a:cubicBezTo>
                  <a:cubicBezTo>
                    <a:pt x="48" y="356"/>
                    <a:pt x="46" y="361"/>
                    <a:pt x="44" y="366"/>
                  </a:cubicBezTo>
                  <a:cubicBezTo>
                    <a:pt x="35" y="389"/>
                    <a:pt x="27" y="408"/>
                    <a:pt x="19" y="429"/>
                  </a:cubicBezTo>
                  <a:cubicBezTo>
                    <a:pt x="70" y="362"/>
                    <a:pt x="103" y="309"/>
                    <a:pt x="144" y="228"/>
                  </a:cubicBezTo>
                  <a:cubicBezTo>
                    <a:pt x="144" y="224"/>
                    <a:pt x="166" y="211"/>
                    <a:pt x="172" y="208"/>
                  </a:cubicBezTo>
                  <a:cubicBezTo>
                    <a:pt x="75" y="193"/>
                    <a:pt x="105" y="61"/>
                    <a:pt x="23" y="0"/>
                  </a:cubicBezTo>
                </a:path>
              </a:pathLst>
            </a:custGeom>
            <a:solidFill>
              <a:srgbClr val="E6D7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35">
              <a:extLst>
                <a:ext uri="{FF2B5EF4-FFF2-40B4-BE49-F238E27FC236}">
                  <a16:creationId xmlns:a16="http://schemas.microsoft.com/office/drawing/2014/main" id="{D5E26356-173B-1A42-B3B0-004689792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4795" y="3545959"/>
              <a:ext cx="274915" cy="325030"/>
            </a:xfrm>
            <a:custGeom>
              <a:avLst/>
              <a:gdLst>
                <a:gd name="T0" fmla="*/ 102 w 102"/>
                <a:gd name="T1" fmla="*/ 48 h 121"/>
                <a:gd name="T2" fmla="*/ 32 w 102"/>
                <a:gd name="T3" fmla="*/ 5 h 121"/>
                <a:gd name="T4" fmla="*/ 1 w 102"/>
                <a:gd name="T5" fmla="*/ 32 h 121"/>
                <a:gd name="T6" fmla="*/ 102 w 102"/>
                <a:gd name="T7" fmla="*/ 4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" h="121">
                  <a:moveTo>
                    <a:pt x="102" y="48"/>
                  </a:moveTo>
                  <a:cubicBezTo>
                    <a:pt x="102" y="48"/>
                    <a:pt x="59" y="42"/>
                    <a:pt x="32" y="5"/>
                  </a:cubicBezTo>
                  <a:cubicBezTo>
                    <a:pt x="28" y="0"/>
                    <a:pt x="0" y="7"/>
                    <a:pt x="1" y="32"/>
                  </a:cubicBezTo>
                  <a:cubicBezTo>
                    <a:pt x="2" y="58"/>
                    <a:pt x="68" y="121"/>
                    <a:pt x="102" y="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36">
              <a:extLst>
                <a:ext uri="{FF2B5EF4-FFF2-40B4-BE49-F238E27FC236}">
                  <a16:creationId xmlns:a16="http://schemas.microsoft.com/office/drawing/2014/main" id="{B0119073-9FD6-F14E-A9B3-B467CCB1E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9709" y="3524481"/>
              <a:ext cx="210482" cy="303552"/>
            </a:xfrm>
            <a:custGeom>
              <a:avLst/>
              <a:gdLst>
                <a:gd name="T0" fmla="*/ 0 w 78"/>
                <a:gd name="T1" fmla="*/ 56 h 113"/>
                <a:gd name="T2" fmla="*/ 43 w 78"/>
                <a:gd name="T3" fmla="*/ 5 h 113"/>
                <a:gd name="T4" fmla="*/ 76 w 78"/>
                <a:gd name="T5" fmla="*/ 33 h 113"/>
                <a:gd name="T6" fmla="*/ 0 w 78"/>
                <a:gd name="T7" fmla="*/ 5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113">
                  <a:moveTo>
                    <a:pt x="0" y="56"/>
                  </a:moveTo>
                  <a:cubicBezTo>
                    <a:pt x="0" y="56"/>
                    <a:pt x="28" y="34"/>
                    <a:pt x="43" y="5"/>
                  </a:cubicBezTo>
                  <a:cubicBezTo>
                    <a:pt x="51" y="0"/>
                    <a:pt x="73" y="13"/>
                    <a:pt x="76" y="33"/>
                  </a:cubicBezTo>
                  <a:cubicBezTo>
                    <a:pt x="78" y="52"/>
                    <a:pt x="53" y="113"/>
                    <a:pt x="0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37">
              <a:extLst>
                <a:ext uri="{FF2B5EF4-FFF2-40B4-BE49-F238E27FC236}">
                  <a16:creationId xmlns:a16="http://schemas.microsoft.com/office/drawing/2014/main" id="{64561D20-1B49-CC4B-821F-EB293A67A8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8861" y="2595212"/>
              <a:ext cx="617127" cy="920679"/>
            </a:xfrm>
            <a:custGeom>
              <a:avLst/>
              <a:gdLst>
                <a:gd name="T0" fmla="*/ 211 w 229"/>
                <a:gd name="T1" fmla="*/ 200 h 342"/>
                <a:gd name="T2" fmla="*/ 180 w 229"/>
                <a:gd name="T3" fmla="*/ 313 h 342"/>
                <a:gd name="T4" fmla="*/ 146 w 229"/>
                <a:gd name="T5" fmla="*/ 339 h 342"/>
                <a:gd name="T6" fmla="*/ 1 w 229"/>
                <a:gd name="T7" fmla="*/ 176 h 342"/>
                <a:gd name="T8" fmla="*/ 211 w 229"/>
                <a:gd name="T9" fmla="*/ 20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" h="342">
                  <a:moveTo>
                    <a:pt x="211" y="200"/>
                  </a:moveTo>
                  <a:cubicBezTo>
                    <a:pt x="211" y="200"/>
                    <a:pt x="229" y="262"/>
                    <a:pt x="180" y="313"/>
                  </a:cubicBezTo>
                  <a:cubicBezTo>
                    <a:pt x="168" y="325"/>
                    <a:pt x="171" y="334"/>
                    <a:pt x="146" y="339"/>
                  </a:cubicBezTo>
                  <a:cubicBezTo>
                    <a:pt x="23" y="342"/>
                    <a:pt x="3" y="218"/>
                    <a:pt x="1" y="176"/>
                  </a:cubicBezTo>
                  <a:cubicBezTo>
                    <a:pt x="0" y="135"/>
                    <a:pt x="223" y="0"/>
                    <a:pt x="211" y="200"/>
                  </a:cubicBezTo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38">
              <a:extLst>
                <a:ext uri="{FF2B5EF4-FFF2-40B4-BE49-F238E27FC236}">
                  <a16:creationId xmlns:a16="http://schemas.microsoft.com/office/drawing/2014/main" id="{E66261F4-B131-A84E-9644-688A959150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1404" y="2805693"/>
              <a:ext cx="438146" cy="559853"/>
            </a:xfrm>
            <a:custGeom>
              <a:avLst/>
              <a:gdLst>
                <a:gd name="T0" fmla="*/ 136 w 163"/>
                <a:gd name="T1" fmla="*/ 0 h 208"/>
                <a:gd name="T2" fmla="*/ 51 w 163"/>
                <a:gd name="T3" fmla="*/ 35 h 208"/>
                <a:gd name="T4" fmla="*/ 65 w 163"/>
                <a:gd name="T5" fmla="*/ 208 h 208"/>
                <a:gd name="T6" fmla="*/ 70 w 163"/>
                <a:gd name="T7" fmla="*/ 179 h 208"/>
                <a:gd name="T8" fmla="*/ 52 w 163"/>
                <a:gd name="T9" fmla="*/ 98 h 208"/>
                <a:gd name="T10" fmla="*/ 163 w 163"/>
                <a:gd name="T11" fmla="*/ 19 h 208"/>
                <a:gd name="T12" fmla="*/ 148 w 163"/>
                <a:gd name="T13" fmla="*/ 1 h 208"/>
                <a:gd name="T14" fmla="*/ 136 w 163"/>
                <a:gd name="T15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208">
                  <a:moveTo>
                    <a:pt x="136" y="0"/>
                  </a:moveTo>
                  <a:cubicBezTo>
                    <a:pt x="103" y="0"/>
                    <a:pt x="68" y="19"/>
                    <a:pt x="51" y="35"/>
                  </a:cubicBezTo>
                  <a:cubicBezTo>
                    <a:pt x="0" y="101"/>
                    <a:pt x="46" y="181"/>
                    <a:pt x="65" y="208"/>
                  </a:cubicBezTo>
                  <a:cubicBezTo>
                    <a:pt x="67" y="198"/>
                    <a:pt x="68" y="188"/>
                    <a:pt x="70" y="179"/>
                  </a:cubicBezTo>
                  <a:cubicBezTo>
                    <a:pt x="57" y="148"/>
                    <a:pt x="53" y="116"/>
                    <a:pt x="52" y="98"/>
                  </a:cubicBezTo>
                  <a:cubicBezTo>
                    <a:pt x="52" y="77"/>
                    <a:pt x="109" y="33"/>
                    <a:pt x="163" y="19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0"/>
                    <a:pt x="140" y="0"/>
                    <a:pt x="136" y="0"/>
                  </a:cubicBezTo>
                </a:path>
              </a:pathLst>
            </a:custGeom>
            <a:solidFill>
              <a:srgbClr val="1D14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39">
              <a:extLst>
                <a:ext uri="{FF2B5EF4-FFF2-40B4-BE49-F238E27FC236}">
                  <a16:creationId xmlns:a16="http://schemas.microsoft.com/office/drawing/2014/main" id="{BFB35039-D1ED-224D-A64D-63AE2B4EC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1725" y="2857239"/>
              <a:ext cx="382304" cy="429555"/>
            </a:xfrm>
            <a:custGeom>
              <a:avLst/>
              <a:gdLst>
                <a:gd name="T0" fmla="*/ 111 w 142"/>
                <a:gd name="T1" fmla="*/ 0 h 160"/>
                <a:gd name="T2" fmla="*/ 0 w 142"/>
                <a:gd name="T3" fmla="*/ 79 h 160"/>
                <a:gd name="T4" fmla="*/ 18 w 142"/>
                <a:gd name="T5" fmla="*/ 160 h 160"/>
                <a:gd name="T6" fmla="*/ 66 w 142"/>
                <a:gd name="T7" fmla="*/ 102 h 160"/>
                <a:gd name="T8" fmla="*/ 142 w 142"/>
                <a:gd name="T9" fmla="*/ 41 h 160"/>
                <a:gd name="T10" fmla="*/ 136 w 142"/>
                <a:gd name="T11" fmla="*/ 29 h 160"/>
                <a:gd name="T12" fmla="*/ 111 w 142"/>
                <a:gd name="T13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160">
                  <a:moveTo>
                    <a:pt x="111" y="0"/>
                  </a:moveTo>
                  <a:cubicBezTo>
                    <a:pt x="57" y="14"/>
                    <a:pt x="0" y="58"/>
                    <a:pt x="0" y="79"/>
                  </a:cubicBezTo>
                  <a:cubicBezTo>
                    <a:pt x="1" y="97"/>
                    <a:pt x="5" y="129"/>
                    <a:pt x="18" y="160"/>
                  </a:cubicBezTo>
                  <a:cubicBezTo>
                    <a:pt x="26" y="129"/>
                    <a:pt x="40" y="108"/>
                    <a:pt x="66" y="102"/>
                  </a:cubicBezTo>
                  <a:cubicBezTo>
                    <a:pt x="115" y="90"/>
                    <a:pt x="134" y="59"/>
                    <a:pt x="142" y="41"/>
                  </a:cubicBezTo>
                  <a:cubicBezTo>
                    <a:pt x="137" y="34"/>
                    <a:pt x="136" y="29"/>
                    <a:pt x="136" y="29"/>
                  </a:cubicBezTo>
                  <a:cubicBezTo>
                    <a:pt x="111" y="0"/>
                    <a:pt x="111" y="0"/>
                    <a:pt x="111" y="0"/>
                  </a:cubicBezTo>
                </a:path>
              </a:pathLst>
            </a:custGeom>
            <a:solidFill>
              <a:srgbClr val="F8A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40">
              <a:extLst>
                <a:ext uri="{FF2B5EF4-FFF2-40B4-BE49-F238E27FC236}">
                  <a16:creationId xmlns:a16="http://schemas.microsoft.com/office/drawing/2014/main" id="{F897AACB-CC8A-D44C-B6DE-03D61A9A7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2298" y="2738396"/>
              <a:ext cx="312143" cy="284938"/>
            </a:xfrm>
            <a:custGeom>
              <a:avLst/>
              <a:gdLst>
                <a:gd name="T0" fmla="*/ 42 w 116"/>
                <a:gd name="T1" fmla="*/ 0 h 106"/>
                <a:gd name="T2" fmla="*/ 0 w 116"/>
                <a:gd name="T3" fmla="*/ 23 h 106"/>
                <a:gd name="T4" fmla="*/ 3 w 116"/>
                <a:gd name="T5" fmla="*/ 26 h 106"/>
                <a:gd name="T6" fmla="*/ 35 w 116"/>
                <a:gd name="T7" fmla="*/ 41 h 106"/>
                <a:gd name="T8" fmla="*/ 48 w 116"/>
                <a:gd name="T9" fmla="*/ 41 h 106"/>
                <a:gd name="T10" fmla="*/ 116 w 116"/>
                <a:gd name="T11" fmla="*/ 106 h 106"/>
                <a:gd name="T12" fmla="*/ 107 w 116"/>
                <a:gd name="T13" fmla="*/ 25 h 106"/>
                <a:gd name="T14" fmla="*/ 84 w 116"/>
                <a:gd name="T15" fmla="*/ 11 h 106"/>
                <a:gd name="T16" fmla="*/ 42 w 116"/>
                <a:gd name="T17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06">
                  <a:moveTo>
                    <a:pt x="42" y="0"/>
                  </a:moveTo>
                  <a:cubicBezTo>
                    <a:pt x="10" y="0"/>
                    <a:pt x="0" y="23"/>
                    <a:pt x="0" y="2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15" y="28"/>
                    <a:pt x="26" y="33"/>
                    <a:pt x="35" y="41"/>
                  </a:cubicBezTo>
                  <a:cubicBezTo>
                    <a:pt x="39" y="41"/>
                    <a:pt x="43" y="41"/>
                    <a:pt x="48" y="41"/>
                  </a:cubicBezTo>
                  <a:cubicBezTo>
                    <a:pt x="81" y="41"/>
                    <a:pt x="109" y="57"/>
                    <a:pt x="116" y="106"/>
                  </a:cubicBezTo>
                  <a:cubicBezTo>
                    <a:pt x="113" y="78"/>
                    <a:pt x="112" y="51"/>
                    <a:pt x="107" y="25"/>
                  </a:cubicBezTo>
                  <a:cubicBezTo>
                    <a:pt x="100" y="20"/>
                    <a:pt x="92" y="15"/>
                    <a:pt x="84" y="11"/>
                  </a:cubicBezTo>
                  <a:cubicBezTo>
                    <a:pt x="67" y="3"/>
                    <a:pt x="53" y="0"/>
                    <a:pt x="42" y="0"/>
                  </a:cubicBezTo>
                </a:path>
              </a:pathLst>
            </a:custGeom>
            <a:solidFill>
              <a:srgbClr val="1D14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41">
              <a:extLst>
                <a:ext uri="{FF2B5EF4-FFF2-40B4-BE49-F238E27FC236}">
                  <a16:creationId xmlns:a16="http://schemas.microsoft.com/office/drawing/2014/main" id="{55567314-3C7B-EC4E-8229-C8796E4A5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0352" y="3001857"/>
              <a:ext cx="15751" cy="131730"/>
            </a:xfrm>
            <a:custGeom>
              <a:avLst/>
              <a:gdLst>
                <a:gd name="T0" fmla="*/ 2 w 6"/>
                <a:gd name="T1" fmla="*/ 0 h 49"/>
                <a:gd name="T2" fmla="*/ 2 w 6"/>
                <a:gd name="T3" fmla="*/ 3 h 49"/>
                <a:gd name="T4" fmla="*/ 0 w 6"/>
                <a:gd name="T5" fmla="*/ 46 h 49"/>
                <a:gd name="T6" fmla="*/ 1 w 6"/>
                <a:gd name="T7" fmla="*/ 49 h 49"/>
                <a:gd name="T8" fmla="*/ 2 w 6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9">
                  <a:moveTo>
                    <a:pt x="2" y="0"/>
                  </a:moveTo>
                  <a:cubicBezTo>
                    <a:pt x="2" y="1"/>
                    <a:pt x="2" y="2"/>
                    <a:pt x="2" y="3"/>
                  </a:cubicBezTo>
                  <a:cubicBezTo>
                    <a:pt x="2" y="17"/>
                    <a:pt x="1" y="32"/>
                    <a:pt x="0" y="46"/>
                  </a:cubicBezTo>
                  <a:cubicBezTo>
                    <a:pt x="0" y="47"/>
                    <a:pt x="0" y="48"/>
                    <a:pt x="1" y="49"/>
                  </a:cubicBezTo>
                  <a:cubicBezTo>
                    <a:pt x="5" y="39"/>
                    <a:pt x="6" y="20"/>
                    <a:pt x="2" y="0"/>
                  </a:cubicBezTo>
                </a:path>
              </a:pathLst>
            </a:custGeom>
            <a:solidFill>
              <a:srgbClr val="FAE1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42">
              <a:extLst>
                <a:ext uri="{FF2B5EF4-FFF2-40B4-BE49-F238E27FC236}">
                  <a16:creationId xmlns:a16="http://schemas.microsoft.com/office/drawing/2014/main" id="{79909B09-5D66-CB4D-834C-03EB60491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0100" y="2805693"/>
              <a:ext cx="115980" cy="320734"/>
            </a:xfrm>
            <a:custGeom>
              <a:avLst/>
              <a:gdLst>
                <a:gd name="T0" fmla="*/ 0 w 43"/>
                <a:gd name="T1" fmla="*/ 0 h 119"/>
                <a:gd name="T2" fmla="*/ 9 w 43"/>
                <a:gd name="T3" fmla="*/ 81 h 119"/>
                <a:gd name="T4" fmla="*/ 10 w 43"/>
                <a:gd name="T5" fmla="*/ 96 h 119"/>
                <a:gd name="T6" fmla="*/ 41 w 43"/>
                <a:gd name="T7" fmla="*/ 119 h 119"/>
                <a:gd name="T8" fmla="*/ 43 w 43"/>
                <a:gd name="T9" fmla="*/ 76 h 119"/>
                <a:gd name="T10" fmla="*/ 43 w 43"/>
                <a:gd name="T11" fmla="*/ 73 h 119"/>
                <a:gd name="T12" fmla="*/ 0 w 43"/>
                <a:gd name="T1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119">
                  <a:moveTo>
                    <a:pt x="0" y="0"/>
                  </a:moveTo>
                  <a:cubicBezTo>
                    <a:pt x="5" y="26"/>
                    <a:pt x="6" y="53"/>
                    <a:pt x="9" y="81"/>
                  </a:cubicBezTo>
                  <a:cubicBezTo>
                    <a:pt x="9" y="85"/>
                    <a:pt x="10" y="90"/>
                    <a:pt x="10" y="96"/>
                  </a:cubicBezTo>
                  <a:cubicBezTo>
                    <a:pt x="23" y="101"/>
                    <a:pt x="36" y="108"/>
                    <a:pt x="41" y="119"/>
                  </a:cubicBezTo>
                  <a:cubicBezTo>
                    <a:pt x="42" y="105"/>
                    <a:pt x="43" y="90"/>
                    <a:pt x="43" y="76"/>
                  </a:cubicBezTo>
                  <a:cubicBezTo>
                    <a:pt x="43" y="75"/>
                    <a:pt x="43" y="74"/>
                    <a:pt x="43" y="73"/>
                  </a:cubicBezTo>
                  <a:cubicBezTo>
                    <a:pt x="38" y="48"/>
                    <a:pt x="24" y="20"/>
                    <a:pt x="0" y="0"/>
                  </a:cubicBezTo>
                </a:path>
              </a:pathLst>
            </a:custGeom>
            <a:solidFill>
              <a:srgbClr val="2A1E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3">
              <a:extLst>
                <a:ext uri="{FF2B5EF4-FFF2-40B4-BE49-F238E27FC236}">
                  <a16:creationId xmlns:a16="http://schemas.microsoft.com/office/drawing/2014/main" id="{646FDFDF-6D55-C042-B386-F530A8CCD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5368" y="2848648"/>
              <a:ext cx="221937" cy="214777"/>
            </a:xfrm>
            <a:custGeom>
              <a:avLst/>
              <a:gdLst>
                <a:gd name="T0" fmla="*/ 13 w 82"/>
                <a:gd name="T1" fmla="*/ 0 h 80"/>
                <a:gd name="T2" fmla="*/ 0 w 82"/>
                <a:gd name="T3" fmla="*/ 0 h 80"/>
                <a:gd name="T4" fmla="*/ 18 w 82"/>
                <a:gd name="T5" fmla="*/ 27 h 80"/>
                <a:gd name="T6" fmla="*/ 14 w 82"/>
                <a:gd name="T7" fmla="*/ 44 h 80"/>
                <a:gd name="T8" fmla="*/ 51 w 82"/>
                <a:gd name="T9" fmla="*/ 69 h 80"/>
                <a:gd name="T10" fmla="*/ 82 w 82"/>
                <a:gd name="T11" fmla="*/ 80 h 80"/>
                <a:gd name="T12" fmla="*/ 81 w 82"/>
                <a:gd name="T13" fmla="*/ 65 h 80"/>
                <a:gd name="T14" fmla="*/ 13 w 82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80">
                  <a:moveTo>
                    <a:pt x="13" y="0"/>
                  </a:moveTo>
                  <a:cubicBezTo>
                    <a:pt x="8" y="0"/>
                    <a:pt x="4" y="0"/>
                    <a:pt x="0" y="0"/>
                  </a:cubicBezTo>
                  <a:cubicBezTo>
                    <a:pt x="7" y="7"/>
                    <a:pt x="13" y="16"/>
                    <a:pt x="18" y="27"/>
                  </a:cubicBezTo>
                  <a:cubicBezTo>
                    <a:pt x="18" y="27"/>
                    <a:pt x="17" y="34"/>
                    <a:pt x="14" y="44"/>
                  </a:cubicBezTo>
                  <a:cubicBezTo>
                    <a:pt x="19" y="52"/>
                    <a:pt x="30" y="62"/>
                    <a:pt x="51" y="69"/>
                  </a:cubicBezTo>
                  <a:cubicBezTo>
                    <a:pt x="58" y="72"/>
                    <a:pt x="70" y="75"/>
                    <a:pt x="82" y="80"/>
                  </a:cubicBezTo>
                  <a:cubicBezTo>
                    <a:pt x="82" y="74"/>
                    <a:pt x="81" y="69"/>
                    <a:pt x="81" y="65"/>
                  </a:cubicBezTo>
                  <a:cubicBezTo>
                    <a:pt x="74" y="16"/>
                    <a:pt x="46" y="0"/>
                    <a:pt x="13" y="0"/>
                  </a:cubicBezTo>
                </a:path>
              </a:pathLst>
            </a:custGeom>
            <a:solidFill>
              <a:srgbClr val="F8A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44">
              <a:extLst>
                <a:ext uri="{FF2B5EF4-FFF2-40B4-BE49-F238E27FC236}">
                  <a16:creationId xmlns:a16="http://schemas.microsoft.com/office/drawing/2014/main" id="{0E4916DB-A68C-AC47-A359-AD1EB622B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9458" y="2808557"/>
              <a:ext cx="85911" cy="48683"/>
            </a:xfrm>
            <a:custGeom>
              <a:avLst/>
              <a:gdLst>
                <a:gd name="T0" fmla="*/ 0 w 32"/>
                <a:gd name="T1" fmla="*/ 0 h 18"/>
                <a:gd name="T2" fmla="*/ 15 w 32"/>
                <a:gd name="T3" fmla="*/ 18 h 18"/>
                <a:gd name="T4" fmla="*/ 32 w 32"/>
                <a:gd name="T5" fmla="*/ 15 h 18"/>
                <a:gd name="T6" fmla="*/ 0 w 32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8">
                  <a:moveTo>
                    <a:pt x="0" y="0"/>
                  </a:moveTo>
                  <a:cubicBezTo>
                    <a:pt x="15" y="18"/>
                    <a:pt x="15" y="18"/>
                    <a:pt x="15" y="18"/>
                  </a:cubicBezTo>
                  <a:cubicBezTo>
                    <a:pt x="21" y="17"/>
                    <a:pt x="27" y="16"/>
                    <a:pt x="32" y="15"/>
                  </a:cubicBezTo>
                  <a:cubicBezTo>
                    <a:pt x="23" y="7"/>
                    <a:pt x="12" y="2"/>
                    <a:pt x="0" y="0"/>
                  </a:cubicBezTo>
                </a:path>
              </a:pathLst>
            </a:custGeom>
            <a:solidFill>
              <a:srgbClr val="1C12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45">
              <a:extLst>
                <a:ext uri="{FF2B5EF4-FFF2-40B4-BE49-F238E27FC236}">
                  <a16:creationId xmlns:a16="http://schemas.microsoft.com/office/drawing/2014/main" id="{987ADDD1-1D29-0041-88FB-49ED0C14B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9549" y="2848648"/>
              <a:ext cx="94502" cy="118844"/>
            </a:xfrm>
            <a:custGeom>
              <a:avLst/>
              <a:gdLst>
                <a:gd name="T0" fmla="*/ 17 w 35"/>
                <a:gd name="T1" fmla="*/ 0 h 44"/>
                <a:gd name="T2" fmla="*/ 0 w 35"/>
                <a:gd name="T3" fmla="*/ 3 h 44"/>
                <a:gd name="T4" fmla="*/ 25 w 35"/>
                <a:gd name="T5" fmla="*/ 32 h 44"/>
                <a:gd name="T6" fmla="*/ 31 w 35"/>
                <a:gd name="T7" fmla="*/ 44 h 44"/>
                <a:gd name="T8" fmla="*/ 35 w 35"/>
                <a:gd name="T9" fmla="*/ 27 h 44"/>
                <a:gd name="T10" fmla="*/ 17 w 35"/>
                <a:gd name="T1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44">
                  <a:moveTo>
                    <a:pt x="17" y="0"/>
                  </a:moveTo>
                  <a:cubicBezTo>
                    <a:pt x="12" y="1"/>
                    <a:pt x="6" y="2"/>
                    <a:pt x="0" y="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6" y="37"/>
                    <a:pt x="31" y="44"/>
                  </a:cubicBezTo>
                  <a:cubicBezTo>
                    <a:pt x="34" y="34"/>
                    <a:pt x="35" y="27"/>
                    <a:pt x="35" y="27"/>
                  </a:cubicBezTo>
                  <a:cubicBezTo>
                    <a:pt x="30" y="16"/>
                    <a:pt x="24" y="7"/>
                    <a:pt x="17" y="0"/>
                  </a:cubicBezTo>
                </a:path>
              </a:pathLst>
            </a:custGeom>
            <a:solidFill>
              <a:srgbClr val="F38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6">
              <a:extLst>
                <a:ext uri="{FF2B5EF4-FFF2-40B4-BE49-F238E27FC236}">
                  <a16:creationId xmlns:a16="http://schemas.microsoft.com/office/drawing/2014/main" id="{D1EAFF7B-CCCB-8E40-B749-FB65C8387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3707" y="2646758"/>
              <a:ext cx="446737" cy="481101"/>
            </a:xfrm>
            <a:custGeom>
              <a:avLst/>
              <a:gdLst>
                <a:gd name="T0" fmla="*/ 44 w 166"/>
                <a:gd name="T1" fmla="*/ 100 h 179"/>
                <a:gd name="T2" fmla="*/ 88 w 166"/>
                <a:gd name="T3" fmla="*/ 140 h 179"/>
                <a:gd name="T4" fmla="*/ 153 w 166"/>
                <a:gd name="T5" fmla="*/ 179 h 179"/>
                <a:gd name="T6" fmla="*/ 86 w 166"/>
                <a:gd name="T7" fmla="*/ 31 h 179"/>
                <a:gd name="T8" fmla="*/ 0 w 166"/>
                <a:gd name="T9" fmla="*/ 45 h 179"/>
                <a:gd name="T10" fmla="*/ 44 w 166"/>
                <a:gd name="T11" fmla="*/ 10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6" h="179">
                  <a:moveTo>
                    <a:pt x="44" y="100"/>
                  </a:moveTo>
                  <a:cubicBezTo>
                    <a:pt x="44" y="100"/>
                    <a:pt x="49" y="126"/>
                    <a:pt x="88" y="140"/>
                  </a:cubicBezTo>
                  <a:cubicBezTo>
                    <a:pt x="105" y="146"/>
                    <a:pt x="147" y="155"/>
                    <a:pt x="153" y="179"/>
                  </a:cubicBezTo>
                  <a:cubicBezTo>
                    <a:pt x="166" y="152"/>
                    <a:pt x="154" y="63"/>
                    <a:pt x="86" y="31"/>
                  </a:cubicBezTo>
                  <a:cubicBezTo>
                    <a:pt x="19" y="0"/>
                    <a:pt x="0" y="45"/>
                    <a:pt x="0" y="45"/>
                  </a:cubicBezTo>
                  <a:lnTo>
                    <a:pt x="44" y="100"/>
                  </a:lnTo>
                  <a:close/>
                </a:path>
              </a:pathLst>
            </a:custGeom>
            <a:solidFill>
              <a:srgbClr val="332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47">
              <a:extLst>
                <a:ext uri="{FF2B5EF4-FFF2-40B4-BE49-F238E27FC236}">
                  <a16:creationId xmlns:a16="http://schemas.microsoft.com/office/drawing/2014/main" id="{91D98725-2016-304A-B42C-2CF950B8D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9949" y="3938285"/>
              <a:ext cx="262029" cy="1656649"/>
            </a:xfrm>
            <a:custGeom>
              <a:avLst/>
              <a:gdLst>
                <a:gd name="T0" fmla="*/ 73 w 97"/>
                <a:gd name="T1" fmla="*/ 0 h 616"/>
                <a:gd name="T2" fmla="*/ 83 w 97"/>
                <a:gd name="T3" fmla="*/ 213 h 616"/>
                <a:gd name="T4" fmla="*/ 80 w 97"/>
                <a:gd name="T5" fmla="*/ 382 h 616"/>
                <a:gd name="T6" fmla="*/ 71 w 97"/>
                <a:gd name="T7" fmla="*/ 492 h 616"/>
                <a:gd name="T8" fmla="*/ 86 w 97"/>
                <a:gd name="T9" fmla="*/ 563 h 616"/>
                <a:gd name="T10" fmla="*/ 72 w 97"/>
                <a:gd name="T11" fmla="*/ 537 h 616"/>
                <a:gd name="T12" fmla="*/ 84 w 97"/>
                <a:gd name="T13" fmla="*/ 590 h 616"/>
                <a:gd name="T14" fmla="*/ 28 w 97"/>
                <a:gd name="T15" fmla="*/ 575 h 616"/>
                <a:gd name="T16" fmla="*/ 28 w 97"/>
                <a:gd name="T17" fmla="*/ 476 h 616"/>
                <a:gd name="T18" fmla="*/ 11 w 97"/>
                <a:gd name="T19" fmla="*/ 235 h 616"/>
                <a:gd name="T20" fmla="*/ 0 w 97"/>
                <a:gd name="T21" fmla="*/ 31 h 616"/>
                <a:gd name="T22" fmla="*/ 73 w 97"/>
                <a:gd name="T2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616">
                  <a:moveTo>
                    <a:pt x="73" y="0"/>
                  </a:moveTo>
                  <a:cubicBezTo>
                    <a:pt x="73" y="0"/>
                    <a:pt x="86" y="162"/>
                    <a:pt x="83" y="213"/>
                  </a:cubicBezTo>
                  <a:cubicBezTo>
                    <a:pt x="79" y="264"/>
                    <a:pt x="97" y="277"/>
                    <a:pt x="80" y="382"/>
                  </a:cubicBezTo>
                  <a:cubicBezTo>
                    <a:pt x="68" y="476"/>
                    <a:pt x="71" y="492"/>
                    <a:pt x="71" y="492"/>
                  </a:cubicBezTo>
                  <a:cubicBezTo>
                    <a:pt x="71" y="492"/>
                    <a:pt x="96" y="515"/>
                    <a:pt x="86" y="563"/>
                  </a:cubicBezTo>
                  <a:cubicBezTo>
                    <a:pt x="84" y="567"/>
                    <a:pt x="74" y="566"/>
                    <a:pt x="72" y="537"/>
                  </a:cubicBezTo>
                  <a:cubicBezTo>
                    <a:pt x="68" y="557"/>
                    <a:pt x="74" y="565"/>
                    <a:pt x="84" y="590"/>
                  </a:cubicBezTo>
                  <a:cubicBezTo>
                    <a:pt x="93" y="616"/>
                    <a:pt x="43" y="598"/>
                    <a:pt x="28" y="575"/>
                  </a:cubicBezTo>
                  <a:cubicBezTo>
                    <a:pt x="14" y="552"/>
                    <a:pt x="29" y="512"/>
                    <a:pt x="28" y="476"/>
                  </a:cubicBezTo>
                  <a:cubicBezTo>
                    <a:pt x="26" y="440"/>
                    <a:pt x="2" y="292"/>
                    <a:pt x="11" y="235"/>
                  </a:cubicBezTo>
                  <a:cubicBezTo>
                    <a:pt x="18" y="187"/>
                    <a:pt x="0" y="181"/>
                    <a:pt x="0" y="31"/>
                  </a:cubicBezTo>
                  <a:cubicBezTo>
                    <a:pt x="40" y="3"/>
                    <a:pt x="73" y="0"/>
                    <a:pt x="73" y="0"/>
                  </a:cubicBezTo>
                  <a:close/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48">
              <a:extLst>
                <a:ext uri="{FF2B5EF4-FFF2-40B4-BE49-F238E27FC236}">
                  <a16:creationId xmlns:a16="http://schemas.microsoft.com/office/drawing/2014/main" id="{CB2FE8F5-BCE8-F34F-A459-925A34B79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924" y="3712053"/>
              <a:ext cx="345076" cy="592785"/>
            </a:xfrm>
            <a:custGeom>
              <a:avLst/>
              <a:gdLst>
                <a:gd name="T0" fmla="*/ 73 w 128"/>
                <a:gd name="T1" fmla="*/ 20 h 220"/>
                <a:gd name="T2" fmla="*/ 22 w 128"/>
                <a:gd name="T3" fmla="*/ 36 h 220"/>
                <a:gd name="T4" fmla="*/ 24 w 128"/>
                <a:gd name="T5" fmla="*/ 215 h 220"/>
                <a:gd name="T6" fmla="*/ 128 w 128"/>
                <a:gd name="T7" fmla="*/ 203 h 220"/>
                <a:gd name="T8" fmla="*/ 73 w 128"/>
                <a:gd name="T9" fmla="*/ 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220">
                  <a:moveTo>
                    <a:pt x="73" y="20"/>
                  </a:moveTo>
                  <a:cubicBezTo>
                    <a:pt x="73" y="20"/>
                    <a:pt x="45" y="0"/>
                    <a:pt x="22" y="36"/>
                  </a:cubicBezTo>
                  <a:cubicBezTo>
                    <a:pt x="0" y="72"/>
                    <a:pt x="24" y="215"/>
                    <a:pt x="24" y="215"/>
                  </a:cubicBezTo>
                  <a:cubicBezTo>
                    <a:pt x="24" y="215"/>
                    <a:pt x="98" y="220"/>
                    <a:pt x="128" y="203"/>
                  </a:cubicBezTo>
                  <a:cubicBezTo>
                    <a:pt x="114" y="134"/>
                    <a:pt x="126" y="60"/>
                    <a:pt x="73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9">
              <a:extLst>
                <a:ext uri="{FF2B5EF4-FFF2-40B4-BE49-F238E27FC236}">
                  <a16:creationId xmlns:a16="http://schemas.microsoft.com/office/drawing/2014/main" id="{3BC6AE2E-5B38-B34A-B9CA-07E260B72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5286" y="2613825"/>
              <a:ext cx="704469" cy="1397484"/>
            </a:xfrm>
            <a:custGeom>
              <a:avLst/>
              <a:gdLst>
                <a:gd name="T0" fmla="*/ 260 w 261"/>
                <a:gd name="T1" fmla="*/ 105 h 519"/>
                <a:gd name="T2" fmla="*/ 256 w 261"/>
                <a:gd name="T3" fmla="*/ 120 h 519"/>
                <a:gd name="T4" fmla="*/ 236 w 261"/>
                <a:gd name="T5" fmla="*/ 153 h 519"/>
                <a:gd name="T6" fmla="*/ 189 w 261"/>
                <a:gd name="T7" fmla="*/ 180 h 519"/>
                <a:gd name="T8" fmla="*/ 144 w 261"/>
                <a:gd name="T9" fmla="*/ 220 h 519"/>
                <a:gd name="T10" fmla="*/ 141 w 261"/>
                <a:gd name="T11" fmla="*/ 288 h 519"/>
                <a:gd name="T12" fmla="*/ 193 w 261"/>
                <a:gd name="T13" fmla="*/ 402 h 519"/>
                <a:gd name="T14" fmla="*/ 169 w 261"/>
                <a:gd name="T15" fmla="*/ 410 h 519"/>
                <a:gd name="T16" fmla="*/ 147 w 261"/>
                <a:gd name="T17" fmla="*/ 447 h 519"/>
                <a:gd name="T18" fmla="*/ 99 w 261"/>
                <a:gd name="T19" fmla="*/ 494 h 519"/>
                <a:gd name="T20" fmla="*/ 0 w 261"/>
                <a:gd name="T21" fmla="*/ 515 h 519"/>
                <a:gd name="T22" fmla="*/ 23 w 261"/>
                <a:gd name="T23" fmla="*/ 480 h 519"/>
                <a:gd name="T24" fmla="*/ 15 w 261"/>
                <a:gd name="T25" fmla="*/ 425 h 519"/>
                <a:gd name="T26" fmla="*/ 11 w 261"/>
                <a:gd name="T27" fmla="*/ 364 h 519"/>
                <a:gd name="T28" fmla="*/ 46 w 261"/>
                <a:gd name="T29" fmla="*/ 301 h 519"/>
                <a:gd name="T30" fmla="*/ 63 w 261"/>
                <a:gd name="T31" fmla="*/ 183 h 519"/>
                <a:gd name="T32" fmla="*/ 105 w 261"/>
                <a:gd name="T33" fmla="*/ 80 h 519"/>
                <a:gd name="T34" fmla="*/ 260 w 261"/>
                <a:gd name="T35" fmla="*/ 105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1" h="519">
                  <a:moveTo>
                    <a:pt x="260" y="105"/>
                  </a:moveTo>
                  <a:cubicBezTo>
                    <a:pt x="261" y="109"/>
                    <a:pt x="257" y="117"/>
                    <a:pt x="256" y="120"/>
                  </a:cubicBezTo>
                  <a:cubicBezTo>
                    <a:pt x="252" y="132"/>
                    <a:pt x="245" y="143"/>
                    <a:pt x="236" y="153"/>
                  </a:cubicBezTo>
                  <a:cubicBezTo>
                    <a:pt x="222" y="167"/>
                    <a:pt x="207" y="173"/>
                    <a:pt x="189" y="180"/>
                  </a:cubicBezTo>
                  <a:cubicBezTo>
                    <a:pt x="170" y="187"/>
                    <a:pt x="153" y="202"/>
                    <a:pt x="144" y="220"/>
                  </a:cubicBezTo>
                  <a:cubicBezTo>
                    <a:pt x="133" y="241"/>
                    <a:pt x="132" y="266"/>
                    <a:pt x="141" y="288"/>
                  </a:cubicBezTo>
                  <a:cubicBezTo>
                    <a:pt x="151" y="313"/>
                    <a:pt x="204" y="372"/>
                    <a:pt x="193" y="402"/>
                  </a:cubicBezTo>
                  <a:cubicBezTo>
                    <a:pt x="188" y="415"/>
                    <a:pt x="173" y="397"/>
                    <a:pt x="169" y="410"/>
                  </a:cubicBezTo>
                  <a:cubicBezTo>
                    <a:pt x="164" y="424"/>
                    <a:pt x="155" y="436"/>
                    <a:pt x="147" y="447"/>
                  </a:cubicBezTo>
                  <a:cubicBezTo>
                    <a:pt x="134" y="466"/>
                    <a:pt x="119" y="482"/>
                    <a:pt x="99" y="494"/>
                  </a:cubicBezTo>
                  <a:cubicBezTo>
                    <a:pt x="70" y="512"/>
                    <a:pt x="34" y="519"/>
                    <a:pt x="0" y="515"/>
                  </a:cubicBezTo>
                  <a:cubicBezTo>
                    <a:pt x="11" y="506"/>
                    <a:pt x="20" y="494"/>
                    <a:pt x="23" y="480"/>
                  </a:cubicBezTo>
                  <a:cubicBezTo>
                    <a:pt x="27" y="462"/>
                    <a:pt x="20" y="443"/>
                    <a:pt x="15" y="425"/>
                  </a:cubicBezTo>
                  <a:cubicBezTo>
                    <a:pt x="9" y="406"/>
                    <a:pt x="8" y="384"/>
                    <a:pt x="11" y="364"/>
                  </a:cubicBezTo>
                  <a:cubicBezTo>
                    <a:pt x="15" y="339"/>
                    <a:pt x="34" y="322"/>
                    <a:pt x="46" y="301"/>
                  </a:cubicBezTo>
                  <a:cubicBezTo>
                    <a:pt x="67" y="265"/>
                    <a:pt x="61" y="222"/>
                    <a:pt x="63" y="183"/>
                  </a:cubicBezTo>
                  <a:cubicBezTo>
                    <a:pt x="65" y="145"/>
                    <a:pt x="76" y="106"/>
                    <a:pt x="105" y="80"/>
                  </a:cubicBezTo>
                  <a:cubicBezTo>
                    <a:pt x="135" y="51"/>
                    <a:pt x="226" y="0"/>
                    <a:pt x="260" y="105"/>
                  </a:cubicBezTo>
                  <a:close/>
                </a:path>
              </a:pathLst>
            </a:custGeom>
            <a:solidFill>
              <a:srgbClr val="4238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0">
              <a:extLst>
                <a:ext uri="{FF2B5EF4-FFF2-40B4-BE49-F238E27FC236}">
                  <a16:creationId xmlns:a16="http://schemas.microsoft.com/office/drawing/2014/main" id="{AB211413-929C-4944-9D9E-1FC702166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1957" y="2055404"/>
              <a:ext cx="1347370" cy="3957629"/>
            </a:xfrm>
            <a:custGeom>
              <a:avLst/>
              <a:gdLst>
                <a:gd name="T0" fmla="*/ 363 w 500"/>
                <a:gd name="T1" fmla="*/ 1459 h 1471"/>
                <a:gd name="T2" fmla="*/ 47 w 500"/>
                <a:gd name="T3" fmla="*/ 1365 h 1471"/>
                <a:gd name="T4" fmla="*/ 0 w 500"/>
                <a:gd name="T5" fmla="*/ 1302 h 1471"/>
                <a:gd name="T6" fmla="*/ 0 w 500"/>
                <a:gd name="T7" fmla="*/ 169 h 1471"/>
                <a:gd name="T8" fmla="*/ 47 w 500"/>
                <a:gd name="T9" fmla="*/ 107 h 1471"/>
                <a:gd name="T10" fmla="*/ 363 w 500"/>
                <a:gd name="T11" fmla="*/ 13 h 1471"/>
                <a:gd name="T12" fmla="*/ 500 w 500"/>
                <a:gd name="T13" fmla="*/ 75 h 1471"/>
                <a:gd name="T14" fmla="*/ 500 w 500"/>
                <a:gd name="T15" fmla="*/ 1396 h 1471"/>
                <a:gd name="T16" fmla="*/ 363 w 500"/>
                <a:gd name="T17" fmla="*/ 1459 h 1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0" h="1471">
                  <a:moveTo>
                    <a:pt x="363" y="1459"/>
                  </a:moveTo>
                  <a:cubicBezTo>
                    <a:pt x="47" y="1365"/>
                    <a:pt x="47" y="1365"/>
                    <a:pt x="47" y="1365"/>
                  </a:cubicBezTo>
                  <a:cubicBezTo>
                    <a:pt x="19" y="1357"/>
                    <a:pt x="0" y="1331"/>
                    <a:pt x="0" y="1302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140"/>
                    <a:pt x="19" y="115"/>
                    <a:pt x="47" y="107"/>
                  </a:cubicBezTo>
                  <a:cubicBezTo>
                    <a:pt x="363" y="13"/>
                    <a:pt x="363" y="13"/>
                    <a:pt x="363" y="13"/>
                  </a:cubicBezTo>
                  <a:cubicBezTo>
                    <a:pt x="405" y="0"/>
                    <a:pt x="500" y="32"/>
                    <a:pt x="500" y="75"/>
                  </a:cubicBezTo>
                  <a:cubicBezTo>
                    <a:pt x="500" y="1396"/>
                    <a:pt x="500" y="1396"/>
                    <a:pt x="500" y="1396"/>
                  </a:cubicBezTo>
                  <a:cubicBezTo>
                    <a:pt x="500" y="1440"/>
                    <a:pt x="405" y="1471"/>
                    <a:pt x="363" y="1459"/>
                  </a:cubicBezTo>
                  <a:close/>
                </a:path>
              </a:pathLst>
            </a:custGeom>
            <a:solidFill>
              <a:srgbClr val="006C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51">
              <a:extLst>
                <a:ext uri="{FF2B5EF4-FFF2-40B4-BE49-F238E27FC236}">
                  <a16:creationId xmlns:a16="http://schemas.microsoft.com/office/drawing/2014/main" id="{EAF0C399-9023-674E-881C-4F035CFC0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1957" y="2055404"/>
              <a:ext cx="1204185" cy="3957629"/>
            </a:xfrm>
            <a:custGeom>
              <a:avLst/>
              <a:gdLst>
                <a:gd name="T0" fmla="*/ 363 w 447"/>
                <a:gd name="T1" fmla="*/ 1459 h 1471"/>
                <a:gd name="T2" fmla="*/ 47 w 447"/>
                <a:gd name="T3" fmla="*/ 1365 h 1471"/>
                <a:gd name="T4" fmla="*/ 0 w 447"/>
                <a:gd name="T5" fmla="*/ 1302 h 1471"/>
                <a:gd name="T6" fmla="*/ 0 w 447"/>
                <a:gd name="T7" fmla="*/ 169 h 1471"/>
                <a:gd name="T8" fmla="*/ 47 w 447"/>
                <a:gd name="T9" fmla="*/ 107 h 1471"/>
                <a:gd name="T10" fmla="*/ 363 w 447"/>
                <a:gd name="T11" fmla="*/ 13 h 1471"/>
                <a:gd name="T12" fmla="*/ 447 w 447"/>
                <a:gd name="T13" fmla="*/ 75 h 1471"/>
                <a:gd name="T14" fmla="*/ 447 w 447"/>
                <a:gd name="T15" fmla="*/ 1396 h 1471"/>
                <a:gd name="T16" fmla="*/ 363 w 447"/>
                <a:gd name="T17" fmla="*/ 1459 h 1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7" h="1471">
                  <a:moveTo>
                    <a:pt x="363" y="1459"/>
                  </a:moveTo>
                  <a:cubicBezTo>
                    <a:pt x="47" y="1365"/>
                    <a:pt x="47" y="1365"/>
                    <a:pt x="47" y="1365"/>
                  </a:cubicBezTo>
                  <a:cubicBezTo>
                    <a:pt x="19" y="1357"/>
                    <a:pt x="0" y="1331"/>
                    <a:pt x="0" y="1302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140"/>
                    <a:pt x="19" y="115"/>
                    <a:pt x="47" y="107"/>
                  </a:cubicBezTo>
                  <a:cubicBezTo>
                    <a:pt x="363" y="13"/>
                    <a:pt x="363" y="13"/>
                    <a:pt x="363" y="13"/>
                  </a:cubicBezTo>
                  <a:cubicBezTo>
                    <a:pt x="405" y="0"/>
                    <a:pt x="447" y="32"/>
                    <a:pt x="447" y="75"/>
                  </a:cubicBezTo>
                  <a:cubicBezTo>
                    <a:pt x="447" y="1396"/>
                    <a:pt x="447" y="1396"/>
                    <a:pt x="447" y="1396"/>
                  </a:cubicBezTo>
                  <a:cubicBezTo>
                    <a:pt x="447" y="1440"/>
                    <a:pt x="405" y="1471"/>
                    <a:pt x="363" y="1459"/>
                  </a:cubicBezTo>
                  <a:close/>
                </a:path>
              </a:pathLst>
            </a:custGeom>
            <a:solidFill>
              <a:srgbClr val="A7E8FF">
                <a:alpha val="72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52">
              <a:extLst>
                <a:ext uri="{FF2B5EF4-FFF2-40B4-BE49-F238E27FC236}">
                  <a16:creationId xmlns:a16="http://schemas.microsoft.com/office/drawing/2014/main" id="{859B4757-8D10-2F4D-BB06-BBFA45EF6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2072" y="2389025"/>
              <a:ext cx="1065295" cy="3316161"/>
            </a:xfrm>
            <a:custGeom>
              <a:avLst/>
              <a:gdLst>
                <a:gd name="T0" fmla="*/ 744 w 744"/>
                <a:gd name="T1" fmla="*/ 2316 h 2316"/>
                <a:gd name="T2" fmla="*/ 0 w 744"/>
                <a:gd name="T3" fmla="*/ 2110 h 2316"/>
                <a:gd name="T4" fmla="*/ 0 w 744"/>
                <a:gd name="T5" fmla="*/ 206 h 2316"/>
                <a:gd name="T6" fmla="*/ 744 w 744"/>
                <a:gd name="T7" fmla="*/ 0 h 2316"/>
                <a:gd name="T8" fmla="*/ 744 w 744"/>
                <a:gd name="T9" fmla="*/ 2316 h 2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2316">
                  <a:moveTo>
                    <a:pt x="744" y="2316"/>
                  </a:moveTo>
                  <a:lnTo>
                    <a:pt x="0" y="2110"/>
                  </a:lnTo>
                  <a:lnTo>
                    <a:pt x="0" y="206"/>
                  </a:lnTo>
                  <a:lnTo>
                    <a:pt x="744" y="0"/>
                  </a:lnTo>
                  <a:lnTo>
                    <a:pt x="744" y="23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53">
              <a:extLst>
                <a:ext uri="{FF2B5EF4-FFF2-40B4-BE49-F238E27FC236}">
                  <a16:creationId xmlns:a16="http://schemas.microsoft.com/office/drawing/2014/main" id="{203BFA34-47D8-074C-A2B4-6AA45069B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2233" y="2595212"/>
              <a:ext cx="922110" cy="511170"/>
            </a:xfrm>
            <a:custGeom>
              <a:avLst/>
              <a:gdLst>
                <a:gd name="T0" fmla="*/ 310 w 342"/>
                <a:gd name="T1" fmla="*/ 111 h 190"/>
                <a:gd name="T2" fmla="*/ 51 w 342"/>
                <a:gd name="T3" fmla="*/ 183 h 190"/>
                <a:gd name="T4" fmla="*/ 0 w 342"/>
                <a:gd name="T5" fmla="*/ 135 h 190"/>
                <a:gd name="T6" fmla="*/ 0 w 342"/>
                <a:gd name="T7" fmla="*/ 126 h 190"/>
                <a:gd name="T8" fmla="*/ 32 w 342"/>
                <a:gd name="T9" fmla="*/ 79 h 190"/>
                <a:gd name="T10" fmla="*/ 291 w 342"/>
                <a:gd name="T11" fmla="*/ 7 h 190"/>
                <a:gd name="T12" fmla="*/ 342 w 342"/>
                <a:gd name="T13" fmla="*/ 55 h 190"/>
                <a:gd name="T14" fmla="*/ 342 w 342"/>
                <a:gd name="T15" fmla="*/ 64 h 190"/>
                <a:gd name="T16" fmla="*/ 310 w 342"/>
                <a:gd name="T17" fmla="*/ 111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2" h="190">
                  <a:moveTo>
                    <a:pt x="310" y="111"/>
                  </a:moveTo>
                  <a:cubicBezTo>
                    <a:pt x="51" y="183"/>
                    <a:pt x="51" y="183"/>
                    <a:pt x="51" y="183"/>
                  </a:cubicBezTo>
                  <a:cubicBezTo>
                    <a:pt x="25" y="190"/>
                    <a:pt x="0" y="167"/>
                    <a:pt x="0" y="135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104"/>
                    <a:pt x="13" y="84"/>
                    <a:pt x="32" y="79"/>
                  </a:cubicBezTo>
                  <a:cubicBezTo>
                    <a:pt x="291" y="7"/>
                    <a:pt x="291" y="7"/>
                    <a:pt x="291" y="7"/>
                  </a:cubicBezTo>
                  <a:cubicBezTo>
                    <a:pt x="317" y="0"/>
                    <a:pt x="342" y="24"/>
                    <a:pt x="342" y="55"/>
                  </a:cubicBezTo>
                  <a:cubicBezTo>
                    <a:pt x="342" y="64"/>
                    <a:pt x="342" y="64"/>
                    <a:pt x="342" y="64"/>
                  </a:cubicBezTo>
                  <a:cubicBezTo>
                    <a:pt x="342" y="87"/>
                    <a:pt x="329" y="106"/>
                    <a:pt x="310" y="111"/>
                  </a:cubicBezTo>
                  <a:close/>
                </a:path>
              </a:pathLst>
            </a:custGeom>
            <a:solidFill>
              <a:srgbClr val="FED89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54">
              <a:extLst>
                <a:ext uri="{FF2B5EF4-FFF2-40B4-BE49-F238E27FC236}">
                  <a16:creationId xmlns:a16="http://schemas.microsoft.com/office/drawing/2014/main" id="{0E688771-C2AF-304B-B3F4-E25A484AB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2370" y="2858672"/>
              <a:ext cx="113116" cy="124571"/>
            </a:xfrm>
            <a:custGeom>
              <a:avLst/>
              <a:gdLst>
                <a:gd name="T0" fmla="*/ 34 w 42"/>
                <a:gd name="T1" fmla="*/ 8 h 46"/>
                <a:gd name="T2" fmla="*/ 34 w 42"/>
                <a:gd name="T3" fmla="*/ 38 h 46"/>
                <a:gd name="T4" fmla="*/ 7 w 42"/>
                <a:gd name="T5" fmla="*/ 38 h 46"/>
                <a:gd name="T6" fmla="*/ 7 w 42"/>
                <a:gd name="T7" fmla="*/ 8 h 46"/>
                <a:gd name="T8" fmla="*/ 34 w 42"/>
                <a:gd name="T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6">
                  <a:moveTo>
                    <a:pt x="34" y="8"/>
                  </a:moveTo>
                  <a:cubicBezTo>
                    <a:pt x="42" y="16"/>
                    <a:pt x="42" y="30"/>
                    <a:pt x="34" y="38"/>
                  </a:cubicBezTo>
                  <a:cubicBezTo>
                    <a:pt x="27" y="46"/>
                    <a:pt x="15" y="46"/>
                    <a:pt x="7" y="38"/>
                  </a:cubicBezTo>
                  <a:cubicBezTo>
                    <a:pt x="0" y="30"/>
                    <a:pt x="0" y="16"/>
                    <a:pt x="7" y="8"/>
                  </a:cubicBezTo>
                  <a:cubicBezTo>
                    <a:pt x="15" y="0"/>
                    <a:pt x="27" y="0"/>
                    <a:pt x="34" y="8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55">
              <a:extLst>
                <a:ext uri="{FF2B5EF4-FFF2-40B4-BE49-F238E27FC236}">
                  <a16:creationId xmlns:a16="http://schemas.microsoft.com/office/drawing/2014/main" id="{4C3E74F9-A2B2-274F-A5E7-3270D438F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8281" y="2953174"/>
              <a:ext cx="73025" cy="83047"/>
            </a:xfrm>
            <a:custGeom>
              <a:avLst/>
              <a:gdLst>
                <a:gd name="T0" fmla="*/ 25 w 27"/>
                <a:gd name="T1" fmla="*/ 29 h 31"/>
                <a:gd name="T2" fmla="*/ 25 w 27"/>
                <a:gd name="T3" fmla="*/ 29 h 31"/>
                <a:gd name="T4" fmla="*/ 25 w 27"/>
                <a:gd name="T5" fmla="*/ 21 h 31"/>
                <a:gd name="T6" fmla="*/ 8 w 27"/>
                <a:gd name="T7" fmla="*/ 2 h 31"/>
                <a:gd name="T8" fmla="*/ 1 w 27"/>
                <a:gd name="T9" fmla="*/ 2 h 31"/>
                <a:gd name="T10" fmla="*/ 1 w 27"/>
                <a:gd name="T11" fmla="*/ 9 h 31"/>
                <a:gd name="T12" fmla="*/ 19 w 27"/>
                <a:gd name="T13" fmla="*/ 29 h 31"/>
                <a:gd name="T14" fmla="*/ 25 w 27"/>
                <a:gd name="T15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31">
                  <a:moveTo>
                    <a:pt x="25" y="29"/>
                  </a:moveTo>
                  <a:cubicBezTo>
                    <a:pt x="25" y="29"/>
                    <a:pt x="25" y="29"/>
                    <a:pt x="25" y="29"/>
                  </a:cubicBezTo>
                  <a:cubicBezTo>
                    <a:pt x="27" y="27"/>
                    <a:pt x="27" y="23"/>
                    <a:pt x="25" y="2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0"/>
                    <a:pt x="3" y="0"/>
                    <a:pt x="1" y="2"/>
                  </a:cubicBezTo>
                  <a:cubicBezTo>
                    <a:pt x="0" y="4"/>
                    <a:pt x="0" y="7"/>
                    <a:pt x="1" y="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21" y="31"/>
                    <a:pt x="24" y="31"/>
                    <a:pt x="25" y="29"/>
                  </a:cubicBezTo>
                  <a:close/>
                </a:path>
              </a:pathLst>
            </a:custGeom>
            <a:solidFill>
              <a:srgbClr val="AFE2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56">
              <a:extLst>
                <a:ext uri="{FF2B5EF4-FFF2-40B4-BE49-F238E27FC236}">
                  <a16:creationId xmlns:a16="http://schemas.microsoft.com/office/drawing/2014/main" id="{5F5000AC-174F-0943-990C-94EA66C3D0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6551" y="3617551"/>
              <a:ext cx="876291" cy="315007"/>
            </a:xfrm>
            <a:custGeom>
              <a:avLst/>
              <a:gdLst>
                <a:gd name="T0" fmla="*/ 612 w 612"/>
                <a:gd name="T1" fmla="*/ 128 h 220"/>
                <a:gd name="T2" fmla="*/ 0 w 612"/>
                <a:gd name="T3" fmla="*/ 220 h 220"/>
                <a:gd name="T4" fmla="*/ 0 w 612"/>
                <a:gd name="T5" fmla="*/ 128 h 220"/>
                <a:gd name="T6" fmla="*/ 612 w 612"/>
                <a:gd name="T7" fmla="*/ 0 h 220"/>
                <a:gd name="T8" fmla="*/ 612 w 612"/>
                <a:gd name="T9" fmla="*/ 12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2" h="220">
                  <a:moveTo>
                    <a:pt x="612" y="128"/>
                  </a:moveTo>
                  <a:lnTo>
                    <a:pt x="0" y="220"/>
                  </a:lnTo>
                  <a:lnTo>
                    <a:pt x="0" y="128"/>
                  </a:lnTo>
                  <a:lnTo>
                    <a:pt x="612" y="0"/>
                  </a:lnTo>
                  <a:lnTo>
                    <a:pt x="612" y="128"/>
                  </a:lnTo>
                  <a:close/>
                </a:path>
              </a:pathLst>
            </a:custGeom>
            <a:solidFill>
              <a:srgbClr val="E6F9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57">
              <a:extLst>
                <a:ext uri="{FF2B5EF4-FFF2-40B4-BE49-F238E27FC236}">
                  <a16:creationId xmlns:a16="http://schemas.microsoft.com/office/drawing/2014/main" id="{DC6FD15B-31D9-CB40-922D-384B901509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6551" y="3948308"/>
              <a:ext cx="876291" cy="243414"/>
            </a:xfrm>
            <a:custGeom>
              <a:avLst/>
              <a:gdLst>
                <a:gd name="T0" fmla="*/ 612 w 612"/>
                <a:gd name="T1" fmla="*/ 128 h 170"/>
                <a:gd name="T2" fmla="*/ 0 w 612"/>
                <a:gd name="T3" fmla="*/ 170 h 170"/>
                <a:gd name="T4" fmla="*/ 0 w 612"/>
                <a:gd name="T5" fmla="*/ 78 h 170"/>
                <a:gd name="T6" fmla="*/ 612 w 612"/>
                <a:gd name="T7" fmla="*/ 0 h 170"/>
                <a:gd name="T8" fmla="*/ 612 w 612"/>
                <a:gd name="T9" fmla="*/ 12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2" h="170">
                  <a:moveTo>
                    <a:pt x="612" y="128"/>
                  </a:moveTo>
                  <a:lnTo>
                    <a:pt x="0" y="170"/>
                  </a:lnTo>
                  <a:lnTo>
                    <a:pt x="0" y="78"/>
                  </a:lnTo>
                  <a:lnTo>
                    <a:pt x="612" y="0"/>
                  </a:lnTo>
                  <a:lnTo>
                    <a:pt x="612" y="128"/>
                  </a:lnTo>
                  <a:close/>
                </a:path>
              </a:pathLst>
            </a:custGeom>
            <a:solidFill>
              <a:srgbClr val="E6F9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58">
              <a:extLst>
                <a:ext uri="{FF2B5EF4-FFF2-40B4-BE49-F238E27FC236}">
                  <a16:creationId xmlns:a16="http://schemas.microsoft.com/office/drawing/2014/main" id="{460EDE3B-17F4-724F-BE5A-1FD82E4BA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6551" y="4293384"/>
              <a:ext cx="876291" cy="180413"/>
            </a:xfrm>
            <a:custGeom>
              <a:avLst/>
              <a:gdLst>
                <a:gd name="T0" fmla="*/ 612 w 612"/>
                <a:gd name="T1" fmla="*/ 126 h 126"/>
                <a:gd name="T2" fmla="*/ 0 w 612"/>
                <a:gd name="T3" fmla="*/ 109 h 126"/>
                <a:gd name="T4" fmla="*/ 0 w 612"/>
                <a:gd name="T5" fmla="*/ 17 h 126"/>
                <a:gd name="T6" fmla="*/ 612 w 612"/>
                <a:gd name="T7" fmla="*/ 0 h 126"/>
                <a:gd name="T8" fmla="*/ 612 w 612"/>
                <a:gd name="T9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2" h="126">
                  <a:moveTo>
                    <a:pt x="612" y="126"/>
                  </a:moveTo>
                  <a:lnTo>
                    <a:pt x="0" y="109"/>
                  </a:lnTo>
                  <a:lnTo>
                    <a:pt x="0" y="17"/>
                  </a:lnTo>
                  <a:lnTo>
                    <a:pt x="612" y="0"/>
                  </a:lnTo>
                  <a:lnTo>
                    <a:pt x="612" y="126"/>
                  </a:lnTo>
                  <a:close/>
                </a:path>
              </a:pathLst>
            </a:custGeom>
            <a:solidFill>
              <a:srgbClr val="E6F9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59">
              <a:extLst>
                <a:ext uri="{FF2B5EF4-FFF2-40B4-BE49-F238E27FC236}">
                  <a16:creationId xmlns:a16="http://schemas.microsoft.com/office/drawing/2014/main" id="{1E0B348B-53FB-094C-AB88-6B76FF592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5165" y="1880719"/>
              <a:ext cx="186140" cy="184709"/>
            </a:xfrm>
            <a:custGeom>
              <a:avLst/>
              <a:gdLst>
                <a:gd name="T0" fmla="*/ 55 w 69"/>
                <a:gd name="T1" fmla="*/ 12 h 69"/>
                <a:gd name="T2" fmla="*/ 12 w 69"/>
                <a:gd name="T3" fmla="*/ 14 h 69"/>
                <a:gd name="T4" fmla="*/ 14 w 69"/>
                <a:gd name="T5" fmla="*/ 58 h 69"/>
                <a:gd name="T6" fmla="*/ 58 w 69"/>
                <a:gd name="T7" fmla="*/ 55 h 69"/>
                <a:gd name="T8" fmla="*/ 55 w 69"/>
                <a:gd name="T9" fmla="*/ 1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69">
                  <a:moveTo>
                    <a:pt x="55" y="12"/>
                  </a:moveTo>
                  <a:cubicBezTo>
                    <a:pt x="42" y="0"/>
                    <a:pt x="23" y="1"/>
                    <a:pt x="12" y="14"/>
                  </a:cubicBezTo>
                  <a:cubicBezTo>
                    <a:pt x="0" y="27"/>
                    <a:pt x="1" y="46"/>
                    <a:pt x="14" y="58"/>
                  </a:cubicBezTo>
                  <a:cubicBezTo>
                    <a:pt x="27" y="69"/>
                    <a:pt x="46" y="68"/>
                    <a:pt x="58" y="55"/>
                  </a:cubicBezTo>
                  <a:cubicBezTo>
                    <a:pt x="69" y="43"/>
                    <a:pt x="68" y="23"/>
                    <a:pt x="55" y="12"/>
                  </a:cubicBezTo>
                  <a:close/>
                </a:path>
              </a:pathLst>
            </a:custGeom>
            <a:solidFill>
              <a:srgbClr val="CEF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60">
              <a:extLst>
                <a:ext uri="{FF2B5EF4-FFF2-40B4-BE49-F238E27FC236}">
                  <a16:creationId xmlns:a16="http://schemas.microsoft.com/office/drawing/2014/main" id="{F8011587-5122-314A-B0AE-8411FF29FA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7606" y="1869264"/>
              <a:ext cx="120275" cy="123139"/>
            </a:xfrm>
            <a:custGeom>
              <a:avLst/>
              <a:gdLst>
                <a:gd name="T0" fmla="*/ 36 w 45"/>
                <a:gd name="T1" fmla="*/ 8 h 46"/>
                <a:gd name="T2" fmla="*/ 7 w 45"/>
                <a:gd name="T3" fmla="*/ 9 h 46"/>
                <a:gd name="T4" fmla="*/ 9 w 45"/>
                <a:gd name="T5" fmla="*/ 38 h 46"/>
                <a:gd name="T6" fmla="*/ 38 w 45"/>
                <a:gd name="T7" fmla="*/ 37 h 46"/>
                <a:gd name="T8" fmla="*/ 36 w 45"/>
                <a:gd name="T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6">
                  <a:moveTo>
                    <a:pt x="36" y="8"/>
                  </a:moveTo>
                  <a:cubicBezTo>
                    <a:pt x="28" y="0"/>
                    <a:pt x="15" y="1"/>
                    <a:pt x="7" y="9"/>
                  </a:cubicBezTo>
                  <a:cubicBezTo>
                    <a:pt x="0" y="18"/>
                    <a:pt x="1" y="31"/>
                    <a:pt x="9" y="38"/>
                  </a:cubicBezTo>
                  <a:cubicBezTo>
                    <a:pt x="17" y="46"/>
                    <a:pt x="30" y="45"/>
                    <a:pt x="38" y="37"/>
                  </a:cubicBezTo>
                  <a:cubicBezTo>
                    <a:pt x="45" y="28"/>
                    <a:pt x="45" y="15"/>
                    <a:pt x="36" y="8"/>
                  </a:cubicBezTo>
                  <a:close/>
                </a:path>
              </a:pathLst>
            </a:custGeom>
            <a:solidFill>
              <a:srgbClr val="CEF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61">
              <a:extLst>
                <a:ext uri="{FF2B5EF4-FFF2-40B4-BE49-F238E27FC236}">
                  <a16:creationId xmlns:a16="http://schemas.microsoft.com/office/drawing/2014/main" id="{D9B8526D-43F6-8441-933F-6F82DE2F05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5155" y="1527053"/>
              <a:ext cx="80183" cy="84480"/>
            </a:xfrm>
            <a:custGeom>
              <a:avLst/>
              <a:gdLst>
                <a:gd name="T0" fmla="*/ 24 w 30"/>
                <a:gd name="T1" fmla="*/ 5 h 31"/>
                <a:gd name="T2" fmla="*/ 5 w 30"/>
                <a:gd name="T3" fmla="*/ 6 h 31"/>
                <a:gd name="T4" fmla="*/ 6 w 30"/>
                <a:gd name="T5" fmla="*/ 26 h 31"/>
                <a:gd name="T6" fmla="*/ 25 w 30"/>
                <a:gd name="T7" fmla="*/ 25 h 31"/>
                <a:gd name="T8" fmla="*/ 24 w 30"/>
                <a:gd name="T9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24" y="5"/>
                  </a:moveTo>
                  <a:cubicBezTo>
                    <a:pt x="19" y="0"/>
                    <a:pt x="10" y="1"/>
                    <a:pt x="5" y="6"/>
                  </a:cubicBezTo>
                  <a:cubicBezTo>
                    <a:pt x="0" y="12"/>
                    <a:pt x="0" y="21"/>
                    <a:pt x="6" y="26"/>
                  </a:cubicBezTo>
                  <a:cubicBezTo>
                    <a:pt x="12" y="31"/>
                    <a:pt x="20" y="30"/>
                    <a:pt x="25" y="25"/>
                  </a:cubicBezTo>
                  <a:cubicBezTo>
                    <a:pt x="30" y="19"/>
                    <a:pt x="30" y="10"/>
                    <a:pt x="24" y="5"/>
                  </a:cubicBezTo>
                  <a:close/>
                </a:path>
              </a:pathLst>
            </a:custGeom>
            <a:solidFill>
              <a:srgbClr val="CEF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62">
              <a:extLst>
                <a:ext uri="{FF2B5EF4-FFF2-40B4-BE49-F238E27FC236}">
                  <a16:creationId xmlns:a16="http://schemas.microsoft.com/office/drawing/2014/main" id="{969548B3-70ED-CC47-9903-7D6FFB1E9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6804" y="1568576"/>
              <a:ext cx="574172" cy="410941"/>
            </a:xfrm>
            <a:custGeom>
              <a:avLst/>
              <a:gdLst>
                <a:gd name="T0" fmla="*/ 2 w 401"/>
                <a:gd name="T1" fmla="*/ 287 h 287"/>
                <a:gd name="T2" fmla="*/ 290 w 401"/>
                <a:gd name="T3" fmla="*/ 257 h 287"/>
                <a:gd name="T4" fmla="*/ 401 w 401"/>
                <a:gd name="T5" fmla="*/ 1 h 287"/>
                <a:gd name="T6" fmla="*/ 393 w 401"/>
                <a:gd name="T7" fmla="*/ 0 h 287"/>
                <a:gd name="T8" fmla="*/ 284 w 401"/>
                <a:gd name="T9" fmla="*/ 249 h 287"/>
                <a:gd name="T10" fmla="*/ 0 w 401"/>
                <a:gd name="T11" fmla="*/ 280 h 287"/>
                <a:gd name="T12" fmla="*/ 2 w 401"/>
                <a:gd name="T13" fmla="*/ 287 h 287"/>
                <a:gd name="T14" fmla="*/ 2 w 401"/>
                <a:gd name="T15" fmla="*/ 28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1" h="287">
                  <a:moveTo>
                    <a:pt x="2" y="287"/>
                  </a:moveTo>
                  <a:lnTo>
                    <a:pt x="290" y="257"/>
                  </a:lnTo>
                  <a:lnTo>
                    <a:pt x="401" y="1"/>
                  </a:lnTo>
                  <a:lnTo>
                    <a:pt x="393" y="0"/>
                  </a:lnTo>
                  <a:lnTo>
                    <a:pt x="284" y="249"/>
                  </a:lnTo>
                  <a:lnTo>
                    <a:pt x="0" y="280"/>
                  </a:lnTo>
                  <a:lnTo>
                    <a:pt x="2" y="287"/>
                  </a:lnTo>
                  <a:lnTo>
                    <a:pt x="2" y="287"/>
                  </a:lnTo>
                  <a:close/>
                </a:path>
              </a:pathLst>
            </a:custGeom>
            <a:solidFill>
              <a:srgbClr val="CEF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63">
              <a:extLst>
                <a:ext uri="{FF2B5EF4-FFF2-40B4-BE49-F238E27FC236}">
                  <a16:creationId xmlns:a16="http://schemas.microsoft.com/office/drawing/2014/main" id="{82B0BD91-0045-B64A-A8BF-8B868672B3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73202" y="1511302"/>
              <a:ext cx="247710" cy="260596"/>
            </a:xfrm>
            <a:custGeom>
              <a:avLst/>
              <a:gdLst>
                <a:gd name="T0" fmla="*/ 67 w 92"/>
                <a:gd name="T1" fmla="*/ 55 h 97"/>
                <a:gd name="T2" fmla="*/ 72 w 92"/>
                <a:gd name="T3" fmla="*/ 59 h 97"/>
                <a:gd name="T4" fmla="*/ 83 w 92"/>
                <a:gd name="T5" fmla="*/ 42 h 97"/>
                <a:gd name="T6" fmla="*/ 76 w 92"/>
                <a:gd name="T7" fmla="*/ 16 h 97"/>
                <a:gd name="T8" fmla="*/ 49 w 92"/>
                <a:gd name="T9" fmla="*/ 9 h 97"/>
                <a:gd name="T10" fmla="*/ 12 w 92"/>
                <a:gd name="T11" fmla="*/ 38 h 97"/>
                <a:gd name="T12" fmla="*/ 16 w 92"/>
                <a:gd name="T13" fmla="*/ 77 h 97"/>
                <a:gd name="T14" fmla="*/ 47 w 92"/>
                <a:gd name="T15" fmla="*/ 87 h 97"/>
                <a:gd name="T16" fmla="*/ 69 w 92"/>
                <a:gd name="T17" fmla="*/ 76 h 97"/>
                <a:gd name="T18" fmla="*/ 75 w 92"/>
                <a:gd name="T19" fmla="*/ 77 h 97"/>
                <a:gd name="T20" fmla="*/ 72 w 92"/>
                <a:gd name="T21" fmla="*/ 84 h 97"/>
                <a:gd name="T22" fmla="*/ 48 w 92"/>
                <a:gd name="T23" fmla="*/ 95 h 97"/>
                <a:gd name="T24" fmla="*/ 10 w 92"/>
                <a:gd name="T25" fmla="*/ 82 h 97"/>
                <a:gd name="T26" fmla="*/ 4 w 92"/>
                <a:gd name="T27" fmla="*/ 35 h 97"/>
                <a:gd name="T28" fmla="*/ 48 w 92"/>
                <a:gd name="T29" fmla="*/ 1 h 97"/>
                <a:gd name="T30" fmla="*/ 83 w 92"/>
                <a:gd name="T31" fmla="*/ 11 h 97"/>
                <a:gd name="T32" fmla="*/ 90 w 92"/>
                <a:gd name="T33" fmla="*/ 44 h 97"/>
                <a:gd name="T34" fmla="*/ 69 w 92"/>
                <a:gd name="T35" fmla="*/ 68 h 97"/>
                <a:gd name="T36" fmla="*/ 56 w 92"/>
                <a:gd name="T37" fmla="*/ 62 h 97"/>
                <a:gd name="T38" fmla="*/ 34 w 92"/>
                <a:gd name="T39" fmla="*/ 72 h 97"/>
                <a:gd name="T40" fmla="*/ 23 w 92"/>
                <a:gd name="T41" fmla="*/ 59 h 97"/>
                <a:gd name="T42" fmla="*/ 31 w 92"/>
                <a:gd name="T43" fmla="*/ 31 h 97"/>
                <a:gd name="T44" fmla="*/ 49 w 92"/>
                <a:gd name="T45" fmla="*/ 24 h 97"/>
                <a:gd name="T46" fmla="*/ 54 w 92"/>
                <a:gd name="T47" fmla="*/ 26 h 97"/>
                <a:gd name="T48" fmla="*/ 59 w 92"/>
                <a:gd name="T49" fmla="*/ 21 h 97"/>
                <a:gd name="T50" fmla="*/ 66 w 92"/>
                <a:gd name="T51" fmla="*/ 26 h 97"/>
                <a:gd name="T52" fmla="*/ 54 w 92"/>
                <a:gd name="T53" fmla="*/ 40 h 97"/>
                <a:gd name="T54" fmla="*/ 45 w 92"/>
                <a:gd name="T55" fmla="*/ 33 h 97"/>
                <a:gd name="T56" fmla="*/ 35 w 92"/>
                <a:gd name="T57" fmla="*/ 47 h 97"/>
                <a:gd name="T58" fmla="*/ 38 w 92"/>
                <a:gd name="T59" fmla="*/ 62 h 97"/>
                <a:gd name="T60" fmla="*/ 49 w 92"/>
                <a:gd name="T61" fmla="*/ 60 h 97"/>
                <a:gd name="T62" fmla="*/ 54 w 92"/>
                <a:gd name="T63" fmla="*/ 4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97">
                  <a:moveTo>
                    <a:pt x="67" y="53"/>
                  </a:moveTo>
                  <a:cubicBezTo>
                    <a:pt x="67" y="53"/>
                    <a:pt x="67" y="54"/>
                    <a:pt x="67" y="55"/>
                  </a:cubicBezTo>
                  <a:cubicBezTo>
                    <a:pt x="67" y="56"/>
                    <a:pt x="68" y="58"/>
                    <a:pt x="69" y="58"/>
                  </a:cubicBezTo>
                  <a:cubicBezTo>
                    <a:pt x="70" y="59"/>
                    <a:pt x="71" y="59"/>
                    <a:pt x="72" y="59"/>
                  </a:cubicBezTo>
                  <a:cubicBezTo>
                    <a:pt x="75" y="58"/>
                    <a:pt x="77" y="57"/>
                    <a:pt x="79" y="53"/>
                  </a:cubicBezTo>
                  <a:cubicBezTo>
                    <a:pt x="81" y="50"/>
                    <a:pt x="82" y="47"/>
                    <a:pt x="83" y="42"/>
                  </a:cubicBezTo>
                  <a:cubicBezTo>
                    <a:pt x="83" y="37"/>
                    <a:pt x="83" y="33"/>
                    <a:pt x="82" y="28"/>
                  </a:cubicBezTo>
                  <a:cubicBezTo>
                    <a:pt x="81" y="24"/>
                    <a:pt x="79" y="20"/>
                    <a:pt x="76" y="16"/>
                  </a:cubicBezTo>
                  <a:cubicBezTo>
                    <a:pt x="73" y="13"/>
                    <a:pt x="69" y="11"/>
                    <a:pt x="65" y="9"/>
                  </a:cubicBezTo>
                  <a:cubicBezTo>
                    <a:pt x="60" y="8"/>
                    <a:pt x="55" y="8"/>
                    <a:pt x="49" y="9"/>
                  </a:cubicBezTo>
                  <a:cubicBezTo>
                    <a:pt x="41" y="11"/>
                    <a:pt x="33" y="14"/>
                    <a:pt x="26" y="19"/>
                  </a:cubicBezTo>
                  <a:cubicBezTo>
                    <a:pt x="20" y="24"/>
                    <a:pt x="15" y="30"/>
                    <a:pt x="12" y="38"/>
                  </a:cubicBezTo>
                  <a:cubicBezTo>
                    <a:pt x="9" y="45"/>
                    <a:pt x="9" y="54"/>
                    <a:pt x="10" y="63"/>
                  </a:cubicBezTo>
                  <a:cubicBezTo>
                    <a:pt x="11" y="68"/>
                    <a:pt x="13" y="73"/>
                    <a:pt x="16" y="77"/>
                  </a:cubicBezTo>
                  <a:cubicBezTo>
                    <a:pt x="19" y="81"/>
                    <a:pt x="24" y="84"/>
                    <a:pt x="29" y="86"/>
                  </a:cubicBezTo>
                  <a:cubicBezTo>
                    <a:pt x="34" y="88"/>
                    <a:pt x="40" y="88"/>
                    <a:pt x="47" y="87"/>
                  </a:cubicBezTo>
                  <a:cubicBezTo>
                    <a:pt x="52" y="86"/>
                    <a:pt x="56" y="85"/>
                    <a:pt x="59" y="83"/>
                  </a:cubicBezTo>
                  <a:cubicBezTo>
                    <a:pt x="63" y="81"/>
                    <a:pt x="66" y="79"/>
                    <a:pt x="69" y="76"/>
                  </a:cubicBezTo>
                  <a:cubicBezTo>
                    <a:pt x="70" y="76"/>
                    <a:pt x="70" y="76"/>
                    <a:pt x="71" y="75"/>
                  </a:cubicBezTo>
                  <a:cubicBezTo>
                    <a:pt x="72" y="75"/>
                    <a:pt x="74" y="76"/>
                    <a:pt x="75" y="77"/>
                  </a:cubicBezTo>
                  <a:cubicBezTo>
                    <a:pt x="75" y="78"/>
                    <a:pt x="75" y="78"/>
                    <a:pt x="75" y="79"/>
                  </a:cubicBezTo>
                  <a:cubicBezTo>
                    <a:pt x="75" y="80"/>
                    <a:pt x="74" y="82"/>
                    <a:pt x="72" y="84"/>
                  </a:cubicBezTo>
                  <a:cubicBezTo>
                    <a:pt x="68" y="87"/>
                    <a:pt x="65" y="89"/>
                    <a:pt x="61" y="91"/>
                  </a:cubicBezTo>
                  <a:cubicBezTo>
                    <a:pt x="58" y="93"/>
                    <a:pt x="54" y="94"/>
                    <a:pt x="48" y="95"/>
                  </a:cubicBezTo>
                  <a:cubicBezTo>
                    <a:pt x="40" y="97"/>
                    <a:pt x="32" y="97"/>
                    <a:pt x="25" y="94"/>
                  </a:cubicBezTo>
                  <a:cubicBezTo>
                    <a:pt x="19" y="92"/>
                    <a:pt x="14" y="88"/>
                    <a:pt x="10" y="82"/>
                  </a:cubicBezTo>
                  <a:cubicBezTo>
                    <a:pt x="6" y="77"/>
                    <a:pt x="3" y="71"/>
                    <a:pt x="2" y="64"/>
                  </a:cubicBezTo>
                  <a:cubicBezTo>
                    <a:pt x="0" y="54"/>
                    <a:pt x="1" y="44"/>
                    <a:pt x="4" y="35"/>
                  </a:cubicBezTo>
                  <a:cubicBezTo>
                    <a:pt x="8" y="26"/>
                    <a:pt x="13" y="19"/>
                    <a:pt x="21" y="13"/>
                  </a:cubicBezTo>
                  <a:cubicBezTo>
                    <a:pt x="28" y="7"/>
                    <a:pt x="37" y="3"/>
                    <a:pt x="48" y="1"/>
                  </a:cubicBezTo>
                  <a:cubicBezTo>
                    <a:pt x="55" y="0"/>
                    <a:pt x="62" y="0"/>
                    <a:pt x="68" y="2"/>
                  </a:cubicBezTo>
                  <a:cubicBezTo>
                    <a:pt x="74" y="4"/>
                    <a:pt x="79" y="7"/>
                    <a:pt x="83" y="11"/>
                  </a:cubicBezTo>
                  <a:cubicBezTo>
                    <a:pt x="87" y="16"/>
                    <a:pt x="89" y="21"/>
                    <a:pt x="91" y="27"/>
                  </a:cubicBezTo>
                  <a:cubicBezTo>
                    <a:pt x="92" y="33"/>
                    <a:pt x="92" y="39"/>
                    <a:pt x="90" y="44"/>
                  </a:cubicBezTo>
                  <a:cubicBezTo>
                    <a:pt x="89" y="50"/>
                    <a:pt x="87" y="55"/>
                    <a:pt x="83" y="60"/>
                  </a:cubicBezTo>
                  <a:cubicBezTo>
                    <a:pt x="80" y="64"/>
                    <a:pt x="75" y="67"/>
                    <a:pt x="69" y="68"/>
                  </a:cubicBezTo>
                  <a:cubicBezTo>
                    <a:pt x="67" y="68"/>
                    <a:pt x="64" y="68"/>
                    <a:pt x="61" y="67"/>
                  </a:cubicBezTo>
                  <a:cubicBezTo>
                    <a:pt x="59" y="66"/>
                    <a:pt x="57" y="64"/>
                    <a:pt x="56" y="62"/>
                  </a:cubicBezTo>
                  <a:cubicBezTo>
                    <a:pt x="54" y="68"/>
                    <a:pt x="49" y="72"/>
                    <a:pt x="42" y="73"/>
                  </a:cubicBezTo>
                  <a:cubicBezTo>
                    <a:pt x="39" y="74"/>
                    <a:pt x="37" y="73"/>
                    <a:pt x="34" y="72"/>
                  </a:cubicBezTo>
                  <a:cubicBezTo>
                    <a:pt x="31" y="71"/>
                    <a:pt x="29" y="70"/>
                    <a:pt x="27" y="67"/>
                  </a:cubicBezTo>
                  <a:cubicBezTo>
                    <a:pt x="25" y="65"/>
                    <a:pt x="24" y="62"/>
                    <a:pt x="23" y="59"/>
                  </a:cubicBezTo>
                  <a:cubicBezTo>
                    <a:pt x="22" y="54"/>
                    <a:pt x="23" y="50"/>
                    <a:pt x="24" y="45"/>
                  </a:cubicBezTo>
                  <a:cubicBezTo>
                    <a:pt x="25" y="39"/>
                    <a:pt x="28" y="35"/>
                    <a:pt x="31" y="31"/>
                  </a:cubicBezTo>
                  <a:cubicBezTo>
                    <a:pt x="34" y="27"/>
                    <a:pt x="38" y="25"/>
                    <a:pt x="42" y="24"/>
                  </a:cubicBezTo>
                  <a:cubicBezTo>
                    <a:pt x="45" y="23"/>
                    <a:pt x="47" y="24"/>
                    <a:pt x="49" y="24"/>
                  </a:cubicBezTo>
                  <a:cubicBezTo>
                    <a:pt x="51" y="25"/>
                    <a:pt x="53" y="27"/>
                    <a:pt x="55" y="29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4" y="25"/>
                    <a:pt x="55" y="24"/>
                    <a:pt x="56" y="23"/>
                  </a:cubicBezTo>
                  <a:cubicBezTo>
                    <a:pt x="56" y="22"/>
                    <a:pt x="58" y="21"/>
                    <a:pt x="59" y="21"/>
                  </a:cubicBezTo>
                  <a:cubicBezTo>
                    <a:pt x="63" y="20"/>
                    <a:pt x="65" y="21"/>
                    <a:pt x="66" y="24"/>
                  </a:cubicBezTo>
                  <a:cubicBezTo>
                    <a:pt x="66" y="25"/>
                    <a:pt x="66" y="26"/>
                    <a:pt x="66" y="26"/>
                  </a:cubicBezTo>
                  <a:lnTo>
                    <a:pt x="67" y="53"/>
                  </a:lnTo>
                  <a:close/>
                  <a:moveTo>
                    <a:pt x="54" y="40"/>
                  </a:moveTo>
                  <a:cubicBezTo>
                    <a:pt x="54" y="37"/>
                    <a:pt x="53" y="35"/>
                    <a:pt x="51" y="34"/>
                  </a:cubicBezTo>
                  <a:cubicBezTo>
                    <a:pt x="49" y="33"/>
                    <a:pt x="47" y="33"/>
                    <a:pt x="45" y="33"/>
                  </a:cubicBezTo>
                  <a:cubicBezTo>
                    <a:pt x="42" y="34"/>
                    <a:pt x="40" y="35"/>
                    <a:pt x="38" y="38"/>
                  </a:cubicBezTo>
                  <a:cubicBezTo>
                    <a:pt x="36" y="40"/>
                    <a:pt x="35" y="43"/>
                    <a:pt x="35" y="47"/>
                  </a:cubicBezTo>
                  <a:cubicBezTo>
                    <a:pt x="34" y="50"/>
                    <a:pt x="34" y="53"/>
                    <a:pt x="35" y="56"/>
                  </a:cubicBezTo>
                  <a:cubicBezTo>
                    <a:pt x="35" y="59"/>
                    <a:pt x="36" y="61"/>
                    <a:pt x="38" y="62"/>
                  </a:cubicBezTo>
                  <a:cubicBezTo>
                    <a:pt x="39" y="63"/>
                    <a:pt x="41" y="63"/>
                    <a:pt x="44" y="63"/>
                  </a:cubicBezTo>
                  <a:cubicBezTo>
                    <a:pt x="46" y="63"/>
                    <a:pt x="48" y="62"/>
                    <a:pt x="49" y="60"/>
                  </a:cubicBezTo>
                  <a:cubicBezTo>
                    <a:pt x="51" y="58"/>
                    <a:pt x="52" y="56"/>
                    <a:pt x="53" y="54"/>
                  </a:cubicBezTo>
                  <a:cubicBezTo>
                    <a:pt x="54" y="52"/>
                    <a:pt x="54" y="50"/>
                    <a:pt x="54" y="48"/>
                  </a:cubicBezTo>
                  <a:cubicBezTo>
                    <a:pt x="55" y="45"/>
                    <a:pt x="55" y="42"/>
                    <a:pt x="54" y="40"/>
                  </a:cubicBezTo>
                  <a:close/>
                </a:path>
              </a:pathLst>
            </a:custGeom>
            <a:solidFill>
              <a:srgbClr val="CEF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64">
              <a:extLst>
                <a:ext uri="{FF2B5EF4-FFF2-40B4-BE49-F238E27FC236}">
                  <a16:creationId xmlns:a16="http://schemas.microsoft.com/office/drawing/2014/main" id="{02C68AE3-1925-D648-B86D-8110F8A686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87806" y="2138452"/>
              <a:ext cx="260596" cy="365122"/>
            </a:xfrm>
            <a:custGeom>
              <a:avLst/>
              <a:gdLst>
                <a:gd name="T0" fmla="*/ 48 w 97"/>
                <a:gd name="T1" fmla="*/ 0 h 136"/>
                <a:gd name="T2" fmla="*/ 0 w 97"/>
                <a:gd name="T3" fmla="*/ 49 h 136"/>
                <a:gd name="T4" fmla="*/ 48 w 97"/>
                <a:gd name="T5" fmla="*/ 136 h 136"/>
                <a:gd name="T6" fmla="*/ 97 w 97"/>
                <a:gd name="T7" fmla="*/ 49 h 136"/>
                <a:gd name="T8" fmla="*/ 48 w 97"/>
                <a:gd name="T9" fmla="*/ 0 h 136"/>
                <a:gd name="T10" fmla="*/ 48 w 97"/>
                <a:gd name="T11" fmla="*/ 76 h 136"/>
                <a:gd name="T12" fmla="*/ 22 w 97"/>
                <a:gd name="T13" fmla="*/ 49 h 136"/>
                <a:gd name="T14" fmla="*/ 48 w 97"/>
                <a:gd name="T15" fmla="*/ 22 h 136"/>
                <a:gd name="T16" fmla="*/ 75 w 97"/>
                <a:gd name="T17" fmla="*/ 49 h 136"/>
                <a:gd name="T18" fmla="*/ 48 w 97"/>
                <a:gd name="T19" fmla="*/ 7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7" h="136">
                  <a:moveTo>
                    <a:pt x="48" y="0"/>
                  </a:moveTo>
                  <a:cubicBezTo>
                    <a:pt x="22" y="0"/>
                    <a:pt x="0" y="22"/>
                    <a:pt x="0" y="49"/>
                  </a:cubicBezTo>
                  <a:cubicBezTo>
                    <a:pt x="0" y="81"/>
                    <a:pt x="48" y="136"/>
                    <a:pt x="48" y="136"/>
                  </a:cubicBezTo>
                  <a:cubicBezTo>
                    <a:pt x="48" y="136"/>
                    <a:pt x="97" y="81"/>
                    <a:pt x="97" y="49"/>
                  </a:cubicBezTo>
                  <a:cubicBezTo>
                    <a:pt x="97" y="22"/>
                    <a:pt x="75" y="0"/>
                    <a:pt x="48" y="0"/>
                  </a:cubicBezTo>
                  <a:close/>
                  <a:moveTo>
                    <a:pt x="48" y="76"/>
                  </a:moveTo>
                  <a:cubicBezTo>
                    <a:pt x="34" y="76"/>
                    <a:pt x="22" y="64"/>
                    <a:pt x="22" y="49"/>
                  </a:cubicBezTo>
                  <a:cubicBezTo>
                    <a:pt x="22" y="34"/>
                    <a:pt x="34" y="22"/>
                    <a:pt x="48" y="22"/>
                  </a:cubicBezTo>
                  <a:cubicBezTo>
                    <a:pt x="63" y="22"/>
                    <a:pt x="75" y="34"/>
                    <a:pt x="75" y="49"/>
                  </a:cubicBezTo>
                  <a:cubicBezTo>
                    <a:pt x="75" y="64"/>
                    <a:pt x="63" y="76"/>
                    <a:pt x="48" y="76"/>
                  </a:cubicBezTo>
                  <a:close/>
                </a:path>
              </a:pathLst>
            </a:custGeom>
            <a:solidFill>
              <a:srgbClr val="A7E8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65">
              <a:extLst>
                <a:ext uri="{FF2B5EF4-FFF2-40B4-BE49-F238E27FC236}">
                  <a16:creationId xmlns:a16="http://schemas.microsoft.com/office/drawing/2014/main" id="{F886A971-ACB0-CB42-BD9B-E0F7F7590E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11688" y="2980378"/>
              <a:ext cx="250574" cy="250574"/>
            </a:xfrm>
            <a:custGeom>
              <a:avLst/>
              <a:gdLst>
                <a:gd name="T0" fmla="*/ 46 w 93"/>
                <a:gd name="T1" fmla="*/ 0 h 93"/>
                <a:gd name="T2" fmla="*/ 0 w 93"/>
                <a:gd name="T3" fmla="*/ 46 h 93"/>
                <a:gd name="T4" fmla="*/ 46 w 93"/>
                <a:gd name="T5" fmla="*/ 93 h 93"/>
                <a:gd name="T6" fmla="*/ 93 w 93"/>
                <a:gd name="T7" fmla="*/ 46 h 93"/>
                <a:gd name="T8" fmla="*/ 46 w 93"/>
                <a:gd name="T9" fmla="*/ 0 h 93"/>
                <a:gd name="T10" fmla="*/ 64 w 93"/>
                <a:gd name="T11" fmla="*/ 68 h 93"/>
                <a:gd name="T12" fmla="*/ 52 w 93"/>
                <a:gd name="T13" fmla="*/ 74 h 93"/>
                <a:gd name="T14" fmla="*/ 52 w 93"/>
                <a:gd name="T15" fmla="*/ 80 h 93"/>
                <a:gd name="T16" fmla="*/ 51 w 93"/>
                <a:gd name="T17" fmla="*/ 83 h 93"/>
                <a:gd name="T18" fmla="*/ 47 w 93"/>
                <a:gd name="T19" fmla="*/ 85 h 93"/>
                <a:gd name="T20" fmla="*/ 44 w 93"/>
                <a:gd name="T21" fmla="*/ 83 h 93"/>
                <a:gd name="T22" fmla="*/ 42 w 93"/>
                <a:gd name="T23" fmla="*/ 80 h 93"/>
                <a:gd name="T24" fmla="*/ 42 w 93"/>
                <a:gd name="T25" fmla="*/ 75 h 93"/>
                <a:gd name="T26" fmla="*/ 34 w 93"/>
                <a:gd name="T27" fmla="*/ 73 h 93"/>
                <a:gd name="T28" fmla="*/ 27 w 93"/>
                <a:gd name="T29" fmla="*/ 68 h 93"/>
                <a:gd name="T30" fmla="*/ 25 w 93"/>
                <a:gd name="T31" fmla="*/ 64 h 93"/>
                <a:gd name="T32" fmla="*/ 26 w 93"/>
                <a:gd name="T33" fmla="*/ 61 h 93"/>
                <a:gd name="T34" fmla="*/ 30 w 93"/>
                <a:gd name="T35" fmla="*/ 59 h 93"/>
                <a:gd name="T36" fmla="*/ 32 w 93"/>
                <a:gd name="T37" fmla="*/ 60 h 93"/>
                <a:gd name="T38" fmla="*/ 37 w 93"/>
                <a:gd name="T39" fmla="*/ 64 h 93"/>
                <a:gd name="T40" fmla="*/ 42 w 93"/>
                <a:gd name="T41" fmla="*/ 65 h 93"/>
                <a:gd name="T42" fmla="*/ 42 w 93"/>
                <a:gd name="T43" fmla="*/ 49 h 93"/>
                <a:gd name="T44" fmla="*/ 26 w 93"/>
                <a:gd name="T45" fmla="*/ 32 h 93"/>
                <a:gd name="T46" fmla="*/ 30 w 93"/>
                <a:gd name="T47" fmla="*/ 21 h 93"/>
                <a:gd name="T48" fmla="*/ 42 w 93"/>
                <a:gd name="T49" fmla="*/ 15 h 93"/>
                <a:gd name="T50" fmla="*/ 42 w 93"/>
                <a:gd name="T51" fmla="*/ 12 h 93"/>
                <a:gd name="T52" fmla="*/ 44 w 93"/>
                <a:gd name="T53" fmla="*/ 9 h 93"/>
                <a:gd name="T54" fmla="*/ 48 w 93"/>
                <a:gd name="T55" fmla="*/ 7 h 93"/>
                <a:gd name="T56" fmla="*/ 51 w 93"/>
                <a:gd name="T57" fmla="*/ 9 h 93"/>
                <a:gd name="T58" fmla="*/ 52 w 93"/>
                <a:gd name="T59" fmla="*/ 12 h 93"/>
                <a:gd name="T60" fmla="*/ 52 w 93"/>
                <a:gd name="T61" fmla="*/ 15 h 93"/>
                <a:gd name="T62" fmla="*/ 64 w 93"/>
                <a:gd name="T63" fmla="*/ 21 h 93"/>
                <a:gd name="T64" fmla="*/ 67 w 93"/>
                <a:gd name="T65" fmla="*/ 25 h 93"/>
                <a:gd name="T66" fmla="*/ 65 w 93"/>
                <a:gd name="T67" fmla="*/ 29 h 93"/>
                <a:gd name="T68" fmla="*/ 62 w 93"/>
                <a:gd name="T69" fmla="*/ 30 h 93"/>
                <a:gd name="T70" fmla="*/ 60 w 93"/>
                <a:gd name="T71" fmla="*/ 29 h 93"/>
                <a:gd name="T72" fmla="*/ 52 w 93"/>
                <a:gd name="T73" fmla="*/ 26 h 93"/>
                <a:gd name="T74" fmla="*/ 52 w 93"/>
                <a:gd name="T75" fmla="*/ 41 h 93"/>
                <a:gd name="T76" fmla="*/ 64 w 93"/>
                <a:gd name="T77" fmla="*/ 47 h 93"/>
                <a:gd name="T78" fmla="*/ 68 w 93"/>
                <a:gd name="T79" fmla="*/ 58 h 93"/>
                <a:gd name="T80" fmla="*/ 64 w 93"/>
                <a:gd name="T81" fmla="*/ 68 h 93"/>
                <a:gd name="T82" fmla="*/ 52 w 93"/>
                <a:gd name="T83" fmla="*/ 51 h 93"/>
                <a:gd name="T84" fmla="*/ 52 w 93"/>
                <a:gd name="T85" fmla="*/ 64 h 93"/>
                <a:gd name="T86" fmla="*/ 56 w 93"/>
                <a:gd name="T87" fmla="*/ 62 h 93"/>
                <a:gd name="T88" fmla="*/ 58 w 93"/>
                <a:gd name="T89" fmla="*/ 58 h 93"/>
                <a:gd name="T90" fmla="*/ 57 w 93"/>
                <a:gd name="T91" fmla="*/ 54 h 93"/>
                <a:gd name="T92" fmla="*/ 52 w 93"/>
                <a:gd name="T93" fmla="*/ 51 h 93"/>
                <a:gd name="T94" fmla="*/ 36 w 93"/>
                <a:gd name="T95" fmla="*/ 32 h 93"/>
                <a:gd name="T96" fmla="*/ 37 w 93"/>
                <a:gd name="T97" fmla="*/ 36 h 93"/>
                <a:gd name="T98" fmla="*/ 42 w 93"/>
                <a:gd name="T99" fmla="*/ 39 h 93"/>
                <a:gd name="T100" fmla="*/ 42 w 93"/>
                <a:gd name="T101" fmla="*/ 25 h 93"/>
                <a:gd name="T102" fmla="*/ 37 w 93"/>
                <a:gd name="T103" fmla="*/ 27 h 93"/>
                <a:gd name="T104" fmla="*/ 36 w 93"/>
                <a:gd name="T105" fmla="*/ 3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3" h="93">
                  <a:moveTo>
                    <a:pt x="46" y="0"/>
                  </a:moveTo>
                  <a:cubicBezTo>
                    <a:pt x="21" y="0"/>
                    <a:pt x="0" y="20"/>
                    <a:pt x="0" y="46"/>
                  </a:cubicBezTo>
                  <a:cubicBezTo>
                    <a:pt x="0" y="72"/>
                    <a:pt x="21" y="93"/>
                    <a:pt x="46" y="93"/>
                  </a:cubicBezTo>
                  <a:cubicBezTo>
                    <a:pt x="72" y="93"/>
                    <a:pt x="93" y="72"/>
                    <a:pt x="93" y="46"/>
                  </a:cubicBezTo>
                  <a:cubicBezTo>
                    <a:pt x="93" y="20"/>
                    <a:pt x="72" y="0"/>
                    <a:pt x="46" y="0"/>
                  </a:cubicBezTo>
                  <a:close/>
                  <a:moveTo>
                    <a:pt x="64" y="68"/>
                  </a:moveTo>
                  <a:cubicBezTo>
                    <a:pt x="61" y="71"/>
                    <a:pt x="57" y="73"/>
                    <a:pt x="52" y="74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2" y="81"/>
                    <a:pt x="52" y="82"/>
                    <a:pt x="51" y="83"/>
                  </a:cubicBezTo>
                  <a:cubicBezTo>
                    <a:pt x="50" y="84"/>
                    <a:pt x="49" y="85"/>
                    <a:pt x="47" y="85"/>
                  </a:cubicBezTo>
                  <a:cubicBezTo>
                    <a:pt x="46" y="85"/>
                    <a:pt x="45" y="84"/>
                    <a:pt x="44" y="83"/>
                  </a:cubicBezTo>
                  <a:cubicBezTo>
                    <a:pt x="43" y="82"/>
                    <a:pt x="42" y="81"/>
                    <a:pt x="42" y="80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39" y="75"/>
                    <a:pt x="37" y="74"/>
                    <a:pt x="34" y="73"/>
                  </a:cubicBezTo>
                  <a:cubicBezTo>
                    <a:pt x="32" y="72"/>
                    <a:pt x="29" y="70"/>
                    <a:pt x="27" y="68"/>
                  </a:cubicBezTo>
                  <a:cubicBezTo>
                    <a:pt x="26" y="67"/>
                    <a:pt x="25" y="66"/>
                    <a:pt x="25" y="64"/>
                  </a:cubicBezTo>
                  <a:cubicBezTo>
                    <a:pt x="25" y="63"/>
                    <a:pt x="25" y="62"/>
                    <a:pt x="26" y="61"/>
                  </a:cubicBezTo>
                  <a:cubicBezTo>
                    <a:pt x="27" y="60"/>
                    <a:pt x="28" y="59"/>
                    <a:pt x="30" y="59"/>
                  </a:cubicBezTo>
                  <a:cubicBezTo>
                    <a:pt x="31" y="59"/>
                    <a:pt x="32" y="60"/>
                    <a:pt x="32" y="60"/>
                  </a:cubicBezTo>
                  <a:cubicBezTo>
                    <a:pt x="34" y="62"/>
                    <a:pt x="36" y="63"/>
                    <a:pt x="37" y="64"/>
                  </a:cubicBezTo>
                  <a:cubicBezTo>
                    <a:pt x="39" y="64"/>
                    <a:pt x="41" y="65"/>
                    <a:pt x="42" y="65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1" y="47"/>
                    <a:pt x="26" y="41"/>
                    <a:pt x="26" y="32"/>
                  </a:cubicBezTo>
                  <a:cubicBezTo>
                    <a:pt x="26" y="27"/>
                    <a:pt x="27" y="24"/>
                    <a:pt x="30" y="21"/>
                  </a:cubicBezTo>
                  <a:cubicBezTo>
                    <a:pt x="33" y="18"/>
                    <a:pt x="38" y="16"/>
                    <a:pt x="42" y="15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1"/>
                    <a:pt x="43" y="10"/>
                    <a:pt x="44" y="9"/>
                  </a:cubicBezTo>
                  <a:cubicBezTo>
                    <a:pt x="45" y="8"/>
                    <a:pt x="46" y="7"/>
                    <a:pt x="48" y="7"/>
                  </a:cubicBezTo>
                  <a:cubicBezTo>
                    <a:pt x="49" y="7"/>
                    <a:pt x="50" y="8"/>
                    <a:pt x="51" y="9"/>
                  </a:cubicBezTo>
                  <a:cubicBezTo>
                    <a:pt x="52" y="10"/>
                    <a:pt x="52" y="11"/>
                    <a:pt x="52" y="12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7" y="16"/>
                    <a:pt x="61" y="18"/>
                    <a:pt x="64" y="21"/>
                  </a:cubicBezTo>
                  <a:cubicBezTo>
                    <a:pt x="66" y="22"/>
                    <a:pt x="67" y="23"/>
                    <a:pt x="67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29"/>
                    <a:pt x="63" y="30"/>
                    <a:pt x="62" y="30"/>
                  </a:cubicBezTo>
                  <a:cubicBezTo>
                    <a:pt x="61" y="30"/>
                    <a:pt x="60" y="30"/>
                    <a:pt x="60" y="29"/>
                  </a:cubicBezTo>
                  <a:cubicBezTo>
                    <a:pt x="58" y="28"/>
                    <a:pt x="56" y="27"/>
                    <a:pt x="52" y="26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8" y="42"/>
                    <a:pt x="62" y="44"/>
                    <a:pt x="64" y="47"/>
                  </a:cubicBezTo>
                  <a:cubicBezTo>
                    <a:pt x="67" y="49"/>
                    <a:pt x="68" y="53"/>
                    <a:pt x="68" y="58"/>
                  </a:cubicBezTo>
                  <a:cubicBezTo>
                    <a:pt x="68" y="62"/>
                    <a:pt x="67" y="66"/>
                    <a:pt x="64" y="68"/>
                  </a:cubicBezTo>
                  <a:close/>
                  <a:moveTo>
                    <a:pt x="52" y="51"/>
                  </a:moveTo>
                  <a:cubicBezTo>
                    <a:pt x="52" y="64"/>
                    <a:pt x="52" y="64"/>
                    <a:pt x="52" y="64"/>
                  </a:cubicBezTo>
                  <a:cubicBezTo>
                    <a:pt x="54" y="64"/>
                    <a:pt x="55" y="63"/>
                    <a:pt x="56" y="62"/>
                  </a:cubicBezTo>
                  <a:cubicBezTo>
                    <a:pt x="57" y="61"/>
                    <a:pt x="58" y="59"/>
                    <a:pt x="58" y="58"/>
                  </a:cubicBezTo>
                  <a:cubicBezTo>
                    <a:pt x="58" y="57"/>
                    <a:pt x="57" y="55"/>
                    <a:pt x="57" y="54"/>
                  </a:cubicBezTo>
                  <a:cubicBezTo>
                    <a:pt x="56" y="53"/>
                    <a:pt x="54" y="52"/>
                    <a:pt x="52" y="51"/>
                  </a:cubicBezTo>
                  <a:close/>
                  <a:moveTo>
                    <a:pt x="36" y="32"/>
                  </a:moveTo>
                  <a:cubicBezTo>
                    <a:pt x="36" y="33"/>
                    <a:pt x="36" y="35"/>
                    <a:pt x="37" y="36"/>
                  </a:cubicBezTo>
                  <a:cubicBezTo>
                    <a:pt x="38" y="37"/>
                    <a:pt x="40" y="38"/>
                    <a:pt x="42" y="39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0" y="25"/>
                    <a:pt x="38" y="26"/>
                    <a:pt x="37" y="27"/>
                  </a:cubicBezTo>
                  <a:cubicBezTo>
                    <a:pt x="36" y="29"/>
                    <a:pt x="36" y="30"/>
                    <a:pt x="36" y="32"/>
                  </a:cubicBezTo>
                  <a:close/>
                </a:path>
              </a:pathLst>
            </a:custGeom>
            <a:solidFill>
              <a:srgbClr val="CEF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66">
              <a:extLst>
                <a:ext uri="{FF2B5EF4-FFF2-40B4-BE49-F238E27FC236}">
                  <a16:creationId xmlns:a16="http://schemas.microsoft.com/office/drawing/2014/main" id="{7D2E2800-276B-894C-A256-1DD42C74F7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7901" y="2701168"/>
              <a:ext cx="277779" cy="279211"/>
            </a:xfrm>
            <a:custGeom>
              <a:avLst/>
              <a:gdLst>
                <a:gd name="T0" fmla="*/ 90 w 103"/>
                <a:gd name="T1" fmla="*/ 38 h 104"/>
                <a:gd name="T2" fmla="*/ 65 w 103"/>
                <a:gd name="T3" fmla="*/ 38 h 104"/>
                <a:gd name="T4" fmla="*/ 65 w 103"/>
                <a:gd name="T5" fmla="*/ 13 h 104"/>
                <a:gd name="T6" fmla="*/ 51 w 103"/>
                <a:gd name="T7" fmla="*/ 0 h 104"/>
                <a:gd name="T8" fmla="*/ 38 w 103"/>
                <a:gd name="T9" fmla="*/ 13 h 104"/>
                <a:gd name="T10" fmla="*/ 38 w 103"/>
                <a:gd name="T11" fmla="*/ 38 h 104"/>
                <a:gd name="T12" fmla="*/ 13 w 103"/>
                <a:gd name="T13" fmla="*/ 38 h 104"/>
                <a:gd name="T14" fmla="*/ 0 w 103"/>
                <a:gd name="T15" fmla="*/ 52 h 104"/>
                <a:gd name="T16" fmla="*/ 13 w 103"/>
                <a:gd name="T17" fmla="*/ 65 h 104"/>
                <a:gd name="T18" fmla="*/ 38 w 103"/>
                <a:gd name="T19" fmla="*/ 65 h 104"/>
                <a:gd name="T20" fmla="*/ 38 w 103"/>
                <a:gd name="T21" fmla="*/ 90 h 104"/>
                <a:gd name="T22" fmla="*/ 51 w 103"/>
                <a:gd name="T23" fmla="*/ 104 h 104"/>
                <a:gd name="T24" fmla="*/ 65 w 103"/>
                <a:gd name="T25" fmla="*/ 90 h 104"/>
                <a:gd name="T26" fmla="*/ 65 w 103"/>
                <a:gd name="T27" fmla="*/ 65 h 104"/>
                <a:gd name="T28" fmla="*/ 90 w 103"/>
                <a:gd name="T29" fmla="*/ 65 h 104"/>
                <a:gd name="T30" fmla="*/ 103 w 103"/>
                <a:gd name="T31" fmla="*/ 52 h 104"/>
                <a:gd name="T32" fmla="*/ 90 w 103"/>
                <a:gd name="T33" fmla="*/ 3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3" h="104">
                  <a:moveTo>
                    <a:pt x="90" y="38"/>
                  </a:moveTo>
                  <a:cubicBezTo>
                    <a:pt x="65" y="38"/>
                    <a:pt x="65" y="38"/>
                    <a:pt x="65" y="38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6"/>
                    <a:pt x="59" y="0"/>
                    <a:pt x="51" y="0"/>
                  </a:cubicBezTo>
                  <a:cubicBezTo>
                    <a:pt x="44" y="0"/>
                    <a:pt x="38" y="6"/>
                    <a:pt x="38" y="13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6" y="38"/>
                    <a:pt x="0" y="44"/>
                    <a:pt x="0" y="52"/>
                  </a:cubicBezTo>
                  <a:cubicBezTo>
                    <a:pt x="0" y="59"/>
                    <a:pt x="6" y="65"/>
                    <a:pt x="13" y="65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38" y="98"/>
                    <a:pt x="44" y="104"/>
                    <a:pt x="51" y="104"/>
                  </a:cubicBezTo>
                  <a:cubicBezTo>
                    <a:pt x="59" y="104"/>
                    <a:pt x="65" y="98"/>
                    <a:pt x="65" y="90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90" y="65"/>
                    <a:pt x="90" y="65"/>
                    <a:pt x="90" y="65"/>
                  </a:cubicBezTo>
                  <a:cubicBezTo>
                    <a:pt x="97" y="65"/>
                    <a:pt x="103" y="59"/>
                    <a:pt x="103" y="52"/>
                  </a:cubicBezTo>
                  <a:cubicBezTo>
                    <a:pt x="103" y="44"/>
                    <a:pt x="97" y="38"/>
                    <a:pt x="90" y="38"/>
                  </a:cubicBezTo>
                  <a:close/>
                </a:path>
              </a:pathLst>
            </a:custGeom>
            <a:solidFill>
              <a:srgbClr val="A7E8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67">
              <a:extLst>
                <a:ext uri="{FF2B5EF4-FFF2-40B4-BE49-F238E27FC236}">
                  <a16:creationId xmlns:a16="http://schemas.microsoft.com/office/drawing/2014/main" id="{45C23389-A685-5A41-91D6-FE2217557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39" y="4365691"/>
              <a:ext cx="280642" cy="279211"/>
            </a:xfrm>
            <a:custGeom>
              <a:avLst/>
              <a:gdLst>
                <a:gd name="T0" fmla="*/ 90 w 104"/>
                <a:gd name="T1" fmla="*/ 39 h 104"/>
                <a:gd name="T2" fmla="*/ 65 w 104"/>
                <a:gd name="T3" fmla="*/ 39 h 104"/>
                <a:gd name="T4" fmla="*/ 65 w 104"/>
                <a:gd name="T5" fmla="*/ 13 h 104"/>
                <a:gd name="T6" fmla="*/ 52 w 104"/>
                <a:gd name="T7" fmla="*/ 0 h 104"/>
                <a:gd name="T8" fmla="*/ 39 w 104"/>
                <a:gd name="T9" fmla="*/ 13 h 104"/>
                <a:gd name="T10" fmla="*/ 39 w 104"/>
                <a:gd name="T11" fmla="*/ 39 h 104"/>
                <a:gd name="T12" fmla="*/ 14 w 104"/>
                <a:gd name="T13" fmla="*/ 39 h 104"/>
                <a:gd name="T14" fmla="*/ 0 w 104"/>
                <a:gd name="T15" fmla="*/ 52 h 104"/>
                <a:gd name="T16" fmla="*/ 14 w 104"/>
                <a:gd name="T17" fmla="*/ 65 h 104"/>
                <a:gd name="T18" fmla="*/ 39 w 104"/>
                <a:gd name="T19" fmla="*/ 65 h 104"/>
                <a:gd name="T20" fmla="*/ 39 w 104"/>
                <a:gd name="T21" fmla="*/ 90 h 104"/>
                <a:gd name="T22" fmla="*/ 52 w 104"/>
                <a:gd name="T23" fmla="*/ 104 h 104"/>
                <a:gd name="T24" fmla="*/ 65 w 104"/>
                <a:gd name="T25" fmla="*/ 90 h 104"/>
                <a:gd name="T26" fmla="*/ 65 w 104"/>
                <a:gd name="T27" fmla="*/ 65 h 104"/>
                <a:gd name="T28" fmla="*/ 90 w 104"/>
                <a:gd name="T29" fmla="*/ 65 h 104"/>
                <a:gd name="T30" fmla="*/ 104 w 104"/>
                <a:gd name="T31" fmla="*/ 52 h 104"/>
                <a:gd name="T32" fmla="*/ 90 w 104"/>
                <a:gd name="T33" fmla="*/ 3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4" h="104">
                  <a:moveTo>
                    <a:pt x="90" y="39"/>
                  </a:moveTo>
                  <a:cubicBezTo>
                    <a:pt x="65" y="39"/>
                    <a:pt x="65" y="39"/>
                    <a:pt x="65" y="39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5" y="6"/>
                    <a:pt x="59" y="0"/>
                    <a:pt x="52" y="0"/>
                  </a:cubicBezTo>
                  <a:cubicBezTo>
                    <a:pt x="45" y="0"/>
                    <a:pt x="39" y="6"/>
                    <a:pt x="39" y="13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6" y="39"/>
                    <a:pt x="0" y="45"/>
                    <a:pt x="0" y="52"/>
                  </a:cubicBezTo>
                  <a:cubicBezTo>
                    <a:pt x="0" y="59"/>
                    <a:pt x="6" y="65"/>
                    <a:pt x="14" y="65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39" y="90"/>
                    <a:pt x="39" y="90"/>
                    <a:pt x="39" y="90"/>
                  </a:cubicBezTo>
                  <a:cubicBezTo>
                    <a:pt x="39" y="98"/>
                    <a:pt x="45" y="104"/>
                    <a:pt x="52" y="104"/>
                  </a:cubicBezTo>
                  <a:cubicBezTo>
                    <a:pt x="59" y="104"/>
                    <a:pt x="65" y="98"/>
                    <a:pt x="65" y="90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90" y="65"/>
                    <a:pt x="90" y="65"/>
                    <a:pt x="90" y="65"/>
                  </a:cubicBezTo>
                  <a:cubicBezTo>
                    <a:pt x="98" y="65"/>
                    <a:pt x="104" y="59"/>
                    <a:pt x="104" y="52"/>
                  </a:cubicBezTo>
                  <a:cubicBezTo>
                    <a:pt x="104" y="45"/>
                    <a:pt x="98" y="39"/>
                    <a:pt x="90" y="39"/>
                  </a:cubicBezTo>
                  <a:close/>
                </a:path>
              </a:pathLst>
            </a:custGeom>
            <a:solidFill>
              <a:srgbClr val="A7E8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Oval 181">
            <a:extLst>
              <a:ext uri="{FF2B5EF4-FFF2-40B4-BE49-F238E27FC236}">
                <a16:creationId xmlns:a16="http://schemas.microsoft.com/office/drawing/2014/main" id="{FABF55C4-402E-DF4C-B3CD-7E79FBF4B399}"/>
              </a:ext>
            </a:extLst>
          </p:cNvPr>
          <p:cNvSpPr/>
          <p:nvPr/>
        </p:nvSpPr>
        <p:spPr>
          <a:xfrm>
            <a:off x="10582451" y="2315594"/>
            <a:ext cx="600841" cy="600841"/>
          </a:xfrm>
          <a:prstGeom prst="ellipse">
            <a:avLst/>
          </a:prstGeom>
          <a:gradFill flip="none" rotWithShape="1">
            <a:gsLst>
              <a:gs pos="40000">
                <a:srgbClr val="1CA2CF"/>
              </a:gs>
              <a:gs pos="0">
                <a:srgbClr val="33CCFF"/>
              </a:gs>
              <a:gs pos="100000">
                <a:srgbClr val="006C9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/>
          </a:p>
        </p:txBody>
      </p:sp>
      <p:sp>
        <p:nvSpPr>
          <p:cNvPr id="77" name="Freeform 3620">
            <a:extLst>
              <a:ext uri="{FF2B5EF4-FFF2-40B4-BE49-F238E27FC236}">
                <a16:creationId xmlns:a16="http://schemas.microsoft.com/office/drawing/2014/main" id="{C7CEB9BF-7B8E-7543-BCA0-2ADC0CCEBCBF}"/>
              </a:ext>
            </a:extLst>
          </p:cNvPr>
          <p:cNvSpPr>
            <a:spLocks noEditPoints="1"/>
          </p:cNvSpPr>
          <p:nvPr/>
        </p:nvSpPr>
        <p:spPr bwMode="auto">
          <a:xfrm>
            <a:off x="10744758" y="2477902"/>
            <a:ext cx="277812" cy="276225"/>
          </a:xfrm>
          <a:custGeom>
            <a:avLst/>
            <a:gdLst>
              <a:gd name="T0" fmla="*/ 158 w 697"/>
              <a:gd name="T1" fmla="*/ 510 h 698"/>
              <a:gd name="T2" fmla="*/ 133 w 697"/>
              <a:gd name="T3" fmla="*/ 481 h 698"/>
              <a:gd name="T4" fmla="*/ 136 w 697"/>
              <a:gd name="T5" fmla="*/ 237 h 698"/>
              <a:gd name="T6" fmla="*/ 167 w 697"/>
              <a:gd name="T7" fmla="*/ 208 h 698"/>
              <a:gd name="T8" fmla="*/ 517 w 697"/>
              <a:gd name="T9" fmla="*/ 206 h 698"/>
              <a:gd name="T10" fmla="*/ 555 w 697"/>
              <a:gd name="T11" fmla="*/ 225 h 698"/>
              <a:gd name="T12" fmla="*/ 565 w 697"/>
              <a:gd name="T13" fmla="*/ 469 h 698"/>
              <a:gd name="T14" fmla="*/ 548 w 697"/>
              <a:gd name="T15" fmla="*/ 504 h 698"/>
              <a:gd name="T16" fmla="*/ 505 w 697"/>
              <a:gd name="T17" fmla="*/ 518 h 698"/>
              <a:gd name="T18" fmla="*/ 550 w 697"/>
              <a:gd name="T19" fmla="*/ 533 h 698"/>
              <a:gd name="T20" fmla="*/ 571 w 697"/>
              <a:gd name="T21" fmla="*/ 533 h 698"/>
              <a:gd name="T22" fmla="*/ 633 w 697"/>
              <a:gd name="T23" fmla="*/ 550 h 698"/>
              <a:gd name="T24" fmla="*/ 669 w 697"/>
              <a:gd name="T25" fmla="*/ 484 h 698"/>
              <a:gd name="T26" fmla="*/ 688 w 697"/>
              <a:gd name="T27" fmla="*/ 427 h 698"/>
              <a:gd name="T28" fmla="*/ 696 w 697"/>
              <a:gd name="T29" fmla="*/ 365 h 698"/>
              <a:gd name="T30" fmla="*/ 693 w 697"/>
              <a:gd name="T31" fmla="*/ 302 h 698"/>
              <a:gd name="T32" fmla="*/ 681 w 697"/>
              <a:gd name="T33" fmla="*/ 242 h 698"/>
              <a:gd name="T34" fmla="*/ 656 w 697"/>
              <a:gd name="T35" fmla="*/ 187 h 698"/>
              <a:gd name="T36" fmla="*/ 582 w 697"/>
              <a:gd name="T37" fmla="*/ 158 h 698"/>
              <a:gd name="T38" fmla="*/ 560 w 697"/>
              <a:gd name="T39" fmla="*/ 167 h 698"/>
              <a:gd name="T40" fmla="*/ 539 w 697"/>
              <a:gd name="T41" fmla="*/ 158 h 698"/>
              <a:gd name="T42" fmla="*/ 530 w 697"/>
              <a:gd name="T43" fmla="*/ 136 h 698"/>
              <a:gd name="T44" fmla="*/ 539 w 697"/>
              <a:gd name="T45" fmla="*/ 116 h 698"/>
              <a:gd name="T46" fmla="*/ 511 w 697"/>
              <a:gd name="T47" fmla="*/ 41 h 698"/>
              <a:gd name="T48" fmla="*/ 456 w 697"/>
              <a:gd name="T49" fmla="*/ 17 h 698"/>
              <a:gd name="T50" fmla="*/ 395 w 697"/>
              <a:gd name="T51" fmla="*/ 4 h 698"/>
              <a:gd name="T52" fmla="*/ 333 w 697"/>
              <a:gd name="T53" fmla="*/ 2 h 698"/>
              <a:gd name="T54" fmla="*/ 271 w 697"/>
              <a:gd name="T55" fmla="*/ 9 h 698"/>
              <a:gd name="T56" fmla="*/ 213 w 697"/>
              <a:gd name="T57" fmla="*/ 29 h 698"/>
              <a:gd name="T58" fmla="*/ 148 w 697"/>
              <a:gd name="T59" fmla="*/ 65 h 698"/>
              <a:gd name="T60" fmla="*/ 164 w 697"/>
              <a:gd name="T61" fmla="*/ 126 h 698"/>
              <a:gd name="T62" fmla="*/ 164 w 697"/>
              <a:gd name="T63" fmla="*/ 148 h 698"/>
              <a:gd name="T64" fmla="*/ 148 w 697"/>
              <a:gd name="T65" fmla="*/ 165 h 698"/>
              <a:gd name="T66" fmla="*/ 124 w 697"/>
              <a:gd name="T67" fmla="*/ 165 h 698"/>
              <a:gd name="T68" fmla="*/ 63 w 697"/>
              <a:gd name="T69" fmla="*/ 148 h 698"/>
              <a:gd name="T70" fmla="*/ 27 w 697"/>
              <a:gd name="T71" fmla="*/ 214 h 698"/>
              <a:gd name="T72" fmla="*/ 9 w 697"/>
              <a:gd name="T73" fmla="*/ 271 h 698"/>
              <a:gd name="T74" fmla="*/ 0 w 697"/>
              <a:gd name="T75" fmla="*/ 333 h 698"/>
              <a:gd name="T76" fmla="*/ 2 w 697"/>
              <a:gd name="T77" fmla="*/ 396 h 698"/>
              <a:gd name="T78" fmla="*/ 17 w 697"/>
              <a:gd name="T79" fmla="*/ 456 h 698"/>
              <a:gd name="T80" fmla="*/ 40 w 697"/>
              <a:gd name="T81" fmla="*/ 511 h 698"/>
              <a:gd name="T82" fmla="*/ 115 w 697"/>
              <a:gd name="T83" fmla="*/ 540 h 698"/>
              <a:gd name="T84" fmla="*/ 136 w 697"/>
              <a:gd name="T85" fmla="*/ 532 h 698"/>
              <a:gd name="T86" fmla="*/ 158 w 697"/>
              <a:gd name="T87" fmla="*/ 540 h 698"/>
              <a:gd name="T88" fmla="*/ 167 w 697"/>
              <a:gd name="T89" fmla="*/ 562 h 698"/>
              <a:gd name="T90" fmla="*/ 158 w 697"/>
              <a:gd name="T91" fmla="*/ 582 h 698"/>
              <a:gd name="T92" fmla="*/ 186 w 697"/>
              <a:gd name="T93" fmla="*/ 658 h 698"/>
              <a:gd name="T94" fmla="*/ 241 w 697"/>
              <a:gd name="T95" fmla="*/ 681 h 698"/>
              <a:gd name="T96" fmla="*/ 302 w 697"/>
              <a:gd name="T97" fmla="*/ 695 h 698"/>
              <a:gd name="T98" fmla="*/ 365 w 697"/>
              <a:gd name="T99" fmla="*/ 698 h 698"/>
              <a:gd name="T100" fmla="*/ 426 w 697"/>
              <a:gd name="T101" fmla="*/ 689 h 698"/>
              <a:gd name="T102" fmla="*/ 484 w 697"/>
              <a:gd name="T103" fmla="*/ 671 h 698"/>
              <a:gd name="T104" fmla="*/ 550 w 697"/>
              <a:gd name="T105" fmla="*/ 635 h 698"/>
              <a:gd name="T106" fmla="*/ 533 w 697"/>
              <a:gd name="T107" fmla="*/ 573 h 698"/>
              <a:gd name="T108" fmla="*/ 533 w 697"/>
              <a:gd name="T109" fmla="*/ 550 h 6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697" h="698">
                <a:moveTo>
                  <a:pt x="193" y="518"/>
                </a:moveTo>
                <a:lnTo>
                  <a:pt x="180" y="517"/>
                </a:lnTo>
                <a:lnTo>
                  <a:pt x="168" y="514"/>
                </a:lnTo>
                <a:lnTo>
                  <a:pt x="158" y="510"/>
                </a:lnTo>
                <a:lnTo>
                  <a:pt x="149" y="504"/>
                </a:lnTo>
                <a:lnTo>
                  <a:pt x="141" y="497"/>
                </a:lnTo>
                <a:lnTo>
                  <a:pt x="136" y="490"/>
                </a:lnTo>
                <a:lnTo>
                  <a:pt x="133" y="481"/>
                </a:lnTo>
                <a:lnTo>
                  <a:pt x="132" y="470"/>
                </a:lnTo>
                <a:lnTo>
                  <a:pt x="132" y="258"/>
                </a:lnTo>
                <a:lnTo>
                  <a:pt x="133" y="247"/>
                </a:lnTo>
                <a:lnTo>
                  <a:pt x="136" y="237"/>
                </a:lnTo>
                <a:lnTo>
                  <a:pt x="141" y="228"/>
                </a:lnTo>
                <a:lnTo>
                  <a:pt x="149" y="220"/>
                </a:lnTo>
                <a:lnTo>
                  <a:pt x="157" y="214"/>
                </a:lnTo>
                <a:lnTo>
                  <a:pt x="167" y="208"/>
                </a:lnTo>
                <a:lnTo>
                  <a:pt x="178" y="206"/>
                </a:lnTo>
                <a:lnTo>
                  <a:pt x="193" y="205"/>
                </a:lnTo>
                <a:lnTo>
                  <a:pt x="505" y="205"/>
                </a:lnTo>
                <a:lnTo>
                  <a:pt x="517" y="206"/>
                </a:lnTo>
                <a:lnTo>
                  <a:pt x="529" y="208"/>
                </a:lnTo>
                <a:lnTo>
                  <a:pt x="539" y="212"/>
                </a:lnTo>
                <a:lnTo>
                  <a:pt x="548" y="219"/>
                </a:lnTo>
                <a:lnTo>
                  <a:pt x="555" y="225"/>
                </a:lnTo>
                <a:lnTo>
                  <a:pt x="560" y="234"/>
                </a:lnTo>
                <a:lnTo>
                  <a:pt x="564" y="243"/>
                </a:lnTo>
                <a:lnTo>
                  <a:pt x="565" y="253"/>
                </a:lnTo>
                <a:lnTo>
                  <a:pt x="565" y="469"/>
                </a:lnTo>
                <a:lnTo>
                  <a:pt x="564" y="479"/>
                </a:lnTo>
                <a:lnTo>
                  <a:pt x="560" y="490"/>
                </a:lnTo>
                <a:lnTo>
                  <a:pt x="555" y="497"/>
                </a:lnTo>
                <a:lnTo>
                  <a:pt x="548" y="504"/>
                </a:lnTo>
                <a:lnTo>
                  <a:pt x="539" y="510"/>
                </a:lnTo>
                <a:lnTo>
                  <a:pt x="529" y="514"/>
                </a:lnTo>
                <a:lnTo>
                  <a:pt x="517" y="517"/>
                </a:lnTo>
                <a:lnTo>
                  <a:pt x="505" y="518"/>
                </a:lnTo>
                <a:lnTo>
                  <a:pt x="193" y="518"/>
                </a:lnTo>
                <a:close/>
                <a:moveTo>
                  <a:pt x="539" y="540"/>
                </a:moveTo>
                <a:lnTo>
                  <a:pt x="544" y="536"/>
                </a:lnTo>
                <a:lnTo>
                  <a:pt x="550" y="533"/>
                </a:lnTo>
                <a:lnTo>
                  <a:pt x="555" y="532"/>
                </a:lnTo>
                <a:lnTo>
                  <a:pt x="560" y="532"/>
                </a:lnTo>
                <a:lnTo>
                  <a:pt x="566" y="532"/>
                </a:lnTo>
                <a:lnTo>
                  <a:pt x="571" y="533"/>
                </a:lnTo>
                <a:lnTo>
                  <a:pt x="577" y="536"/>
                </a:lnTo>
                <a:lnTo>
                  <a:pt x="582" y="540"/>
                </a:lnTo>
                <a:lnTo>
                  <a:pt x="615" y="573"/>
                </a:lnTo>
                <a:lnTo>
                  <a:pt x="633" y="550"/>
                </a:lnTo>
                <a:lnTo>
                  <a:pt x="650" y="524"/>
                </a:lnTo>
                <a:lnTo>
                  <a:pt x="656" y="511"/>
                </a:lnTo>
                <a:lnTo>
                  <a:pt x="664" y="499"/>
                </a:lnTo>
                <a:lnTo>
                  <a:pt x="669" y="484"/>
                </a:lnTo>
                <a:lnTo>
                  <a:pt x="675" y="470"/>
                </a:lnTo>
                <a:lnTo>
                  <a:pt x="681" y="456"/>
                </a:lnTo>
                <a:lnTo>
                  <a:pt x="684" y="442"/>
                </a:lnTo>
                <a:lnTo>
                  <a:pt x="688" y="427"/>
                </a:lnTo>
                <a:lnTo>
                  <a:pt x="691" y="411"/>
                </a:lnTo>
                <a:lnTo>
                  <a:pt x="693" y="396"/>
                </a:lnTo>
                <a:lnTo>
                  <a:pt x="696" y="380"/>
                </a:lnTo>
                <a:lnTo>
                  <a:pt x="696" y="365"/>
                </a:lnTo>
                <a:lnTo>
                  <a:pt x="697" y="350"/>
                </a:lnTo>
                <a:lnTo>
                  <a:pt x="696" y="333"/>
                </a:lnTo>
                <a:lnTo>
                  <a:pt x="696" y="318"/>
                </a:lnTo>
                <a:lnTo>
                  <a:pt x="693" y="302"/>
                </a:lnTo>
                <a:lnTo>
                  <a:pt x="691" y="287"/>
                </a:lnTo>
                <a:lnTo>
                  <a:pt x="688" y="271"/>
                </a:lnTo>
                <a:lnTo>
                  <a:pt x="684" y="257"/>
                </a:lnTo>
                <a:lnTo>
                  <a:pt x="681" y="242"/>
                </a:lnTo>
                <a:lnTo>
                  <a:pt x="675" y="228"/>
                </a:lnTo>
                <a:lnTo>
                  <a:pt x="669" y="214"/>
                </a:lnTo>
                <a:lnTo>
                  <a:pt x="664" y="201"/>
                </a:lnTo>
                <a:lnTo>
                  <a:pt x="656" y="187"/>
                </a:lnTo>
                <a:lnTo>
                  <a:pt x="650" y="174"/>
                </a:lnTo>
                <a:lnTo>
                  <a:pt x="633" y="148"/>
                </a:lnTo>
                <a:lnTo>
                  <a:pt x="615" y="125"/>
                </a:lnTo>
                <a:lnTo>
                  <a:pt x="582" y="158"/>
                </a:lnTo>
                <a:lnTo>
                  <a:pt x="577" y="162"/>
                </a:lnTo>
                <a:lnTo>
                  <a:pt x="571" y="165"/>
                </a:lnTo>
                <a:lnTo>
                  <a:pt x="566" y="167"/>
                </a:lnTo>
                <a:lnTo>
                  <a:pt x="560" y="167"/>
                </a:lnTo>
                <a:lnTo>
                  <a:pt x="555" y="166"/>
                </a:lnTo>
                <a:lnTo>
                  <a:pt x="550" y="165"/>
                </a:lnTo>
                <a:lnTo>
                  <a:pt x="544" y="162"/>
                </a:lnTo>
                <a:lnTo>
                  <a:pt x="539" y="158"/>
                </a:lnTo>
                <a:lnTo>
                  <a:pt x="535" y="153"/>
                </a:lnTo>
                <a:lnTo>
                  <a:pt x="533" y="148"/>
                </a:lnTo>
                <a:lnTo>
                  <a:pt x="532" y="143"/>
                </a:lnTo>
                <a:lnTo>
                  <a:pt x="530" y="136"/>
                </a:lnTo>
                <a:lnTo>
                  <a:pt x="532" y="131"/>
                </a:lnTo>
                <a:lnTo>
                  <a:pt x="533" y="126"/>
                </a:lnTo>
                <a:lnTo>
                  <a:pt x="535" y="121"/>
                </a:lnTo>
                <a:lnTo>
                  <a:pt x="539" y="116"/>
                </a:lnTo>
                <a:lnTo>
                  <a:pt x="573" y="83"/>
                </a:lnTo>
                <a:lnTo>
                  <a:pt x="550" y="65"/>
                </a:lnTo>
                <a:lnTo>
                  <a:pt x="524" y="48"/>
                </a:lnTo>
                <a:lnTo>
                  <a:pt x="511" y="41"/>
                </a:lnTo>
                <a:lnTo>
                  <a:pt x="497" y="34"/>
                </a:lnTo>
                <a:lnTo>
                  <a:pt x="484" y="29"/>
                </a:lnTo>
                <a:lnTo>
                  <a:pt x="470" y="22"/>
                </a:lnTo>
                <a:lnTo>
                  <a:pt x="456" y="17"/>
                </a:lnTo>
                <a:lnTo>
                  <a:pt x="440" y="13"/>
                </a:lnTo>
                <a:lnTo>
                  <a:pt x="426" y="9"/>
                </a:lnTo>
                <a:lnTo>
                  <a:pt x="411" y="7"/>
                </a:lnTo>
                <a:lnTo>
                  <a:pt x="395" y="4"/>
                </a:lnTo>
                <a:lnTo>
                  <a:pt x="380" y="2"/>
                </a:lnTo>
                <a:lnTo>
                  <a:pt x="365" y="2"/>
                </a:lnTo>
                <a:lnTo>
                  <a:pt x="348" y="0"/>
                </a:lnTo>
                <a:lnTo>
                  <a:pt x="333" y="2"/>
                </a:lnTo>
                <a:lnTo>
                  <a:pt x="317" y="2"/>
                </a:lnTo>
                <a:lnTo>
                  <a:pt x="302" y="4"/>
                </a:lnTo>
                <a:lnTo>
                  <a:pt x="286" y="7"/>
                </a:lnTo>
                <a:lnTo>
                  <a:pt x="271" y="9"/>
                </a:lnTo>
                <a:lnTo>
                  <a:pt x="255" y="13"/>
                </a:lnTo>
                <a:lnTo>
                  <a:pt x="241" y="17"/>
                </a:lnTo>
                <a:lnTo>
                  <a:pt x="227" y="22"/>
                </a:lnTo>
                <a:lnTo>
                  <a:pt x="213" y="29"/>
                </a:lnTo>
                <a:lnTo>
                  <a:pt x="199" y="34"/>
                </a:lnTo>
                <a:lnTo>
                  <a:pt x="186" y="41"/>
                </a:lnTo>
                <a:lnTo>
                  <a:pt x="173" y="48"/>
                </a:lnTo>
                <a:lnTo>
                  <a:pt x="148" y="65"/>
                </a:lnTo>
                <a:lnTo>
                  <a:pt x="124" y="83"/>
                </a:lnTo>
                <a:lnTo>
                  <a:pt x="158" y="116"/>
                </a:lnTo>
                <a:lnTo>
                  <a:pt x="162" y="121"/>
                </a:lnTo>
                <a:lnTo>
                  <a:pt x="164" y="126"/>
                </a:lnTo>
                <a:lnTo>
                  <a:pt x="166" y="131"/>
                </a:lnTo>
                <a:lnTo>
                  <a:pt x="167" y="136"/>
                </a:lnTo>
                <a:lnTo>
                  <a:pt x="166" y="143"/>
                </a:lnTo>
                <a:lnTo>
                  <a:pt x="164" y="148"/>
                </a:lnTo>
                <a:lnTo>
                  <a:pt x="162" y="153"/>
                </a:lnTo>
                <a:lnTo>
                  <a:pt x="158" y="158"/>
                </a:lnTo>
                <a:lnTo>
                  <a:pt x="153" y="162"/>
                </a:lnTo>
                <a:lnTo>
                  <a:pt x="148" y="165"/>
                </a:lnTo>
                <a:lnTo>
                  <a:pt x="142" y="167"/>
                </a:lnTo>
                <a:lnTo>
                  <a:pt x="136" y="167"/>
                </a:lnTo>
                <a:lnTo>
                  <a:pt x="131" y="166"/>
                </a:lnTo>
                <a:lnTo>
                  <a:pt x="124" y="165"/>
                </a:lnTo>
                <a:lnTo>
                  <a:pt x="119" y="162"/>
                </a:lnTo>
                <a:lnTo>
                  <a:pt x="115" y="158"/>
                </a:lnTo>
                <a:lnTo>
                  <a:pt x="82" y="125"/>
                </a:lnTo>
                <a:lnTo>
                  <a:pt x="63" y="148"/>
                </a:lnTo>
                <a:lnTo>
                  <a:pt x="47" y="174"/>
                </a:lnTo>
                <a:lnTo>
                  <a:pt x="40" y="187"/>
                </a:lnTo>
                <a:lnTo>
                  <a:pt x="33" y="201"/>
                </a:lnTo>
                <a:lnTo>
                  <a:pt x="27" y="214"/>
                </a:lnTo>
                <a:lnTo>
                  <a:pt x="22" y="228"/>
                </a:lnTo>
                <a:lnTo>
                  <a:pt x="17" y="242"/>
                </a:lnTo>
                <a:lnTo>
                  <a:pt x="13" y="257"/>
                </a:lnTo>
                <a:lnTo>
                  <a:pt x="9" y="271"/>
                </a:lnTo>
                <a:lnTo>
                  <a:pt x="5" y="287"/>
                </a:lnTo>
                <a:lnTo>
                  <a:pt x="2" y="302"/>
                </a:lnTo>
                <a:lnTo>
                  <a:pt x="1" y="318"/>
                </a:lnTo>
                <a:lnTo>
                  <a:pt x="0" y="333"/>
                </a:lnTo>
                <a:lnTo>
                  <a:pt x="0" y="350"/>
                </a:lnTo>
                <a:lnTo>
                  <a:pt x="0" y="365"/>
                </a:lnTo>
                <a:lnTo>
                  <a:pt x="1" y="380"/>
                </a:lnTo>
                <a:lnTo>
                  <a:pt x="2" y="396"/>
                </a:lnTo>
                <a:lnTo>
                  <a:pt x="5" y="411"/>
                </a:lnTo>
                <a:lnTo>
                  <a:pt x="9" y="427"/>
                </a:lnTo>
                <a:lnTo>
                  <a:pt x="13" y="442"/>
                </a:lnTo>
                <a:lnTo>
                  <a:pt x="17" y="456"/>
                </a:lnTo>
                <a:lnTo>
                  <a:pt x="22" y="470"/>
                </a:lnTo>
                <a:lnTo>
                  <a:pt x="27" y="484"/>
                </a:lnTo>
                <a:lnTo>
                  <a:pt x="33" y="499"/>
                </a:lnTo>
                <a:lnTo>
                  <a:pt x="40" y="511"/>
                </a:lnTo>
                <a:lnTo>
                  <a:pt x="47" y="524"/>
                </a:lnTo>
                <a:lnTo>
                  <a:pt x="63" y="550"/>
                </a:lnTo>
                <a:lnTo>
                  <a:pt x="82" y="573"/>
                </a:lnTo>
                <a:lnTo>
                  <a:pt x="115" y="540"/>
                </a:lnTo>
                <a:lnTo>
                  <a:pt x="119" y="536"/>
                </a:lnTo>
                <a:lnTo>
                  <a:pt x="124" y="533"/>
                </a:lnTo>
                <a:lnTo>
                  <a:pt x="131" y="532"/>
                </a:lnTo>
                <a:lnTo>
                  <a:pt x="136" y="532"/>
                </a:lnTo>
                <a:lnTo>
                  <a:pt x="142" y="532"/>
                </a:lnTo>
                <a:lnTo>
                  <a:pt x="148" y="533"/>
                </a:lnTo>
                <a:lnTo>
                  <a:pt x="153" y="536"/>
                </a:lnTo>
                <a:lnTo>
                  <a:pt x="158" y="540"/>
                </a:lnTo>
                <a:lnTo>
                  <a:pt x="162" y="545"/>
                </a:lnTo>
                <a:lnTo>
                  <a:pt x="164" y="550"/>
                </a:lnTo>
                <a:lnTo>
                  <a:pt x="166" y="555"/>
                </a:lnTo>
                <a:lnTo>
                  <a:pt x="167" y="562"/>
                </a:lnTo>
                <a:lnTo>
                  <a:pt x="166" y="567"/>
                </a:lnTo>
                <a:lnTo>
                  <a:pt x="164" y="573"/>
                </a:lnTo>
                <a:lnTo>
                  <a:pt x="162" y="578"/>
                </a:lnTo>
                <a:lnTo>
                  <a:pt x="158" y="582"/>
                </a:lnTo>
                <a:lnTo>
                  <a:pt x="124" y="615"/>
                </a:lnTo>
                <a:lnTo>
                  <a:pt x="148" y="635"/>
                </a:lnTo>
                <a:lnTo>
                  <a:pt x="173" y="650"/>
                </a:lnTo>
                <a:lnTo>
                  <a:pt x="186" y="658"/>
                </a:lnTo>
                <a:lnTo>
                  <a:pt x="199" y="664"/>
                </a:lnTo>
                <a:lnTo>
                  <a:pt x="213" y="671"/>
                </a:lnTo>
                <a:lnTo>
                  <a:pt x="227" y="676"/>
                </a:lnTo>
                <a:lnTo>
                  <a:pt x="241" y="681"/>
                </a:lnTo>
                <a:lnTo>
                  <a:pt x="255" y="685"/>
                </a:lnTo>
                <a:lnTo>
                  <a:pt x="271" y="689"/>
                </a:lnTo>
                <a:lnTo>
                  <a:pt x="286" y="693"/>
                </a:lnTo>
                <a:lnTo>
                  <a:pt x="302" y="695"/>
                </a:lnTo>
                <a:lnTo>
                  <a:pt x="317" y="696"/>
                </a:lnTo>
                <a:lnTo>
                  <a:pt x="333" y="698"/>
                </a:lnTo>
                <a:lnTo>
                  <a:pt x="348" y="698"/>
                </a:lnTo>
                <a:lnTo>
                  <a:pt x="365" y="698"/>
                </a:lnTo>
                <a:lnTo>
                  <a:pt x="380" y="696"/>
                </a:lnTo>
                <a:lnTo>
                  <a:pt x="395" y="695"/>
                </a:lnTo>
                <a:lnTo>
                  <a:pt x="411" y="693"/>
                </a:lnTo>
                <a:lnTo>
                  <a:pt x="426" y="689"/>
                </a:lnTo>
                <a:lnTo>
                  <a:pt x="440" y="685"/>
                </a:lnTo>
                <a:lnTo>
                  <a:pt x="456" y="681"/>
                </a:lnTo>
                <a:lnTo>
                  <a:pt x="470" y="676"/>
                </a:lnTo>
                <a:lnTo>
                  <a:pt x="484" y="671"/>
                </a:lnTo>
                <a:lnTo>
                  <a:pt x="497" y="664"/>
                </a:lnTo>
                <a:lnTo>
                  <a:pt x="511" y="658"/>
                </a:lnTo>
                <a:lnTo>
                  <a:pt x="524" y="650"/>
                </a:lnTo>
                <a:lnTo>
                  <a:pt x="550" y="635"/>
                </a:lnTo>
                <a:lnTo>
                  <a:pt x="573" y="615"/>
                </a:lnTo>
                <a:lnTo>
                  <a:pt x="539" y="582"/>
                </a:lnTo>
                <a:lnTo>
                  <a:pt x="535" y="578"/>
                </a:lnTo>
                <a:lnTo>
                  <a:pt x="533" y="573"/>
                </a:lnTo>
                <a:lnTo>
                  <a:pt x="532" y="567"/>
                </a:lnTo>
                <a:lnTo>
                  <a:pt x="530" y="562"/>
                </a:lnTo>
                <a:lnTo>
                  <a:pt x="532" y="555"/>
                </a:lnTo>
                <a:lnTo>
                  <a:pt x="533" y="550"/>
                </a:lnTo>
                <a:lnTo>
                  <a:pt x="535" y="545"/>
                </a:lnTo>
                <a:lnTo>
                  <a:pt x="539" y="5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9" name="Group 199">
            <a:extLst>
              <a:ext uri="{FF2B5EF4-FFF2-40B4-BE49-F238E27FC236}">
                <a16:creationId xmlns:a16="http://schemas.microsoft.com/office/drawing/2014/main" id="{78EF4521-0C82-A941-B410-B5BA765D9CC1}"/>
              </a:ext>
            </a:extLst>
          </p:cNvPr>
          <p:cNvGrpSpPr/>
          <p:nvPr/>
        </p:nvGrpSpPr>
        <p:grpSpPr>
          <a:xfrm>
            <a:off x="1189273" y="2472345"/>
            <a:ext cx="239713" cy="287338"/>
            <a:chOff x="5507038" y="788988"/>
            <a:chExt cx="239713" cy="287338"/>
          </a:xfrm>
          <a:solidFill>
            <a:schemeClr val="bg1"/>
          </a:solidFill>
        </p:grpSpPr>
        <p:sp>
          <p:nvSpPr>
            <p:cNvPr id="80" name="Rectangle 1600">
              <a:extLst>
                <a:ext uri="{FF2B5EF4-FFF2-40B4-BE49-F238E27FC236}">
                  <a16:creationId xmlns:a16="http://schemas.microsoft.com/office/drawing/2014/main" id="{79A957DB-AD78-5F48-BF32-856976E693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7038" y="941388"/>
              <a:ext cx="3810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Rectangle 1601">
              <a:extLst>
                <a:ext uri="{FF2B5EF4-FFF2-40B4-BE49-F238E27FC236}">
                  <a16:creationId xmlns:a16="http://schemas.microsoft.com/office/drawing/2014/main" id="{35C08964-D244-F643-A254-BBB8AF0E0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8650" y="903288"/>
              <a:ext cx="3810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Rectangle 1602">
              <a:extLst>
                <a:ext uri="{FF2B5EF4-FFF2-40B4-BE49-F238E27FC236}">
                  <a16:creationId xmlns:a16="http://schemas.microsoft.com/office/drawing/2014/main" id="{74D34440-1FD7-814B-9977-A91E5A0563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7038" y="903288"/>
              <a:ext cx="3810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Rectangle 1603">
              <a:extLst>
                <a:ext uri="{FF2B5EF4-FFF2-40B4-BE49-F238E27FC236}">
                  <a16:creationId xmlns:a16="http://schemas.microsoft.com/office/drawing/2014/main" id="{E64AD93A-E5A2-E34D-8B3A-1A6BB59F69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8650" y="941388"/>
              <a:ext cx="3810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04">
              <a:extLst>
                <a:ext uri="{FF2B5EF4-FFF2-40B4-BE49-F238E27FC236}">
                  <a16:creationId xmlns:a16="http://schemas.microsoft.com/office/drawing/2014/main" id="{858D8567-2CC5-8F40-95E0-2F1733971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7038" y="788988"/>
              <a:ext cx="239713" cy="104775"/>
            </a:xfrm>
            <a:custGeom>
              <a:avLst/>
              <a:gdLst>
                <a:gd name="T0" fmla="*/ 679 w 754"/>
                <a:gd name="T1" fmla="*/ 0 h 333"/>
                <a:gd name="T2" fmla="*/ 76 w 754"/>
                <a:gd name="T3" fmla="*/ 0 h 333"/>
                <a:gd name="T4" fmla="*/ 68 w 754"/>
                <a:gd name="T5" fmla="*/ 1 h 333"/>
                <a:gd name="T6" fmla="*/ 61 w 754"/>
                <a:gd name="T7" fmla="*/ 2 h 333"/>
                <a:gd name="T8" fmla="*/ 53 w 754"/>
                <a:gd name="T9" fmla="*/ 4 h 333"/>
                <a:gd name="T10" fmla="*/ 46 w 754"/>
                <a:gd name="T11" fmla="*/ 6 h 333"/>
                <a:gd name="T12" fmla="*/ 40 w 754"/>
                <a:gd name="T13" fmla="*/ 10 h 333"/>
                <a:gd name="T14" fmla="*/ 34 w 754"/>
                <a:gd name="T15" fmla="*/ 13 h 333"/>
                <a:gd name="T16" fmla="*/ 27 w 754"/>
                <a:gd name="T17" fmla="*/ 17 h 333"/>
                <a:gd name="T18" fmla="*/ 22 w 754"/>
                <a:gd name="T19" fmla="*/ 23 h 333"/>
                <a:gd name="T20" fmla="*/ 17 w 754"/>
                <a:gd name="T21" fmla="*/ 27 h 333"/>
                <a:gd name="T22" fmla="*/ 13 w 754"/>
                <a:gd name="T23" fmla="*/ 34 h 333"/>
                <a:gd name="T24" fmla="*/ 10 w 754"/>
                <a:gd name="T25" fmla="*/ 40 h 333"/>
                <a:gd name="T26" fmla="*/ 6 w 754"/>
                <a:gd name="T27" fmla="*/ 46 h 333"/>
                <a:gd name="T28" fmla="*/ 3 w 754"/>
                <a:gd name="T29" fmla="*/ 53 h 333"/>
                <a:gd name="T30" fmla="*/ 2 w 754"/>
                <a:gd name="T31" fmla="*/ 61 h 333"/>
                <a:gd name="T32" fmla="*/ 1 w 754"/>
                <a:gd name="T33" fmla="*/ 68 h 333"/>
                <a:gd name="T34" fmla="*/ 0 w 754"/>
                <a:gd name="T35" fmla="*/ 76 h 333"/>
                <a:gd name="T36" fmla="*/ 0 w 754"/>
                <a:gd name="T37" fmla="*/ 333 h 333"/>
                <a:gd name="T38" fmla="*/ 121 w 754"/>
                <a:gd name="T39" fmla="*/ 333 h 333"/>
                <a:gd name="T40" fmla="*/ 121 w 754"/>
                <a:gd name="T41" fmla="*/ 90 h 333"/>
                <a:gd name="T42" fmla="*/ 634 w 754"/>
                <a:gd name="T43" fmla="*/ 90 h 333"/>
                <a:gd name="T44" fmla="*/ 634 w 754"/>
                <a:gd name="T45" fmla="*/ 333 h 333"/>
                <a:gd name="T46" fmla="*/ 754 w 754"/>
                <a:gd name="T47" fmla="*/ 333 h 333"/>
                <a:gd name="T48" fmla="*/ 754 w 754"/>
                <a:gd name="T49" fmla="*/ 76 h 333"/>
                <a:gd name="T50" fmla="*/ 754 w 754"/>
                <a:gd name="T51" fmla="*/ 68 h 333"/>
                <a:gd name="T52" fmla="*/ 753 w 754"/>
                <a:gd name="T53" fmla="*/ 61 h 333"/>
                <a:gd name="T54" fmla="*/ 751 w 754"/>
                <a:gd name="T55" fmla="*/ 53 h 333"/>
                <a:gd name="T56" fmla="*/ 749 w 754"/>
                <a:gd name="T57" fmla="*/ 46 h 333"/>
                <a:gd name="T58" fmla="*/ 745 w 754"/>
                <a:gd name="T59" fmla="*/ 40 h 333"/>
                <a:gd name="T60" fmla="*/ 742 w 754"/>
                <a:gd name="T61" fmla="*/ 34 h 333"/>
                <a:gd name="T62" fmla="*/ 738 w 754"/>
                <a:gd name="T63" fmla="*/ 27 h 333"/>
                <a:gd name="T64" fmla="*/ 732 w 754"/>
                <a:gd name="T65" fmla="*/ 23 h 333"/>
                <a:gd name="T66" fmla="*/ 728 w 754"/>
                <a:gd name="T67" fmla="*/ 17 h 333"/>
                <a:gd name="T68" fmla="*/ 721 w 754"/>
                <a:gd name="T69" fmla="*/ 13 h 333"/>
                <a:gd name="T70" fmla="*/ 715 w 754"/>
                <a:gd name="T71" fmla="*/ 10 h 333"/>
                <a:gd name="T72" fmla="*/ 709 w 754"/>
                <a:gd name="T73" fmla="*/ 6 h 333"/>
                <a:gd name="T74" fmla="*/ 702 w 754"/>
                <a:gd name="T75" fmla="*/ 4 h 333"/>
                <a:gd name="T76" fmla="*/ 694 w 754"/>
                <a:gd name="T77" fmla="*/ 2 h 333"/>
                <a:gd name="T78" fmla="*/ 687 w 754"/>
                <a:gd name="T79" fmla="*/ 1 h 333"/>
                <a:gd name="T80" fmla="*/ 679 w 754"/>
                <a:gd name="T81" fmla="*/ 1 h 333"/>
                <a:gd name="T82" fmla="*/ 679 w 754"/>
                <a:gd name="T83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754" h="333">
                  <a:moveTo>
                    <a:pt x="679" y="0"/>
                  </a:moveTo>
                  <a:lnTo>
                    <a:pt x="76" y="0"/>
                  </a:lnTo>
                  <a:lnTo>
                    <a:pt x="68" y="1"/>
                  </a:lnTo>
                  <a:lnTo>
                    <a:pt x="61" y="2"/>
                  </a:lnTo>
                  <a:lnTo>
                    <a:pt x="53" y="4"/>
                  </a:lnTo>
                  <a:lnTo>
                    <a:pt x="46" y="6"/>
                  </a:lnTo>
                  <a:lnTo>
                    <a:pt x="40" y="10"/>
                  </a:lnTo>
                  <a:lnTo>
                    <a:pt x="34" y="13"/>
                  </a:lnTo>
                  <a:lnTo>
                    <a:pt x="27" y="17"/>
                  </a:lnTo>
                  <a:lnTo>
                    <a:pt x="22" y="23"/>
                  </a:lnTo>
                  <a:lnTo>
                    <a:pt x="17" y="27"/>
                  </a:lnTo>
                  <a:lnTo>
                    <a:pt x="13" y="34"/>
                  </a:lnTo>
                  <a:lnTo>
                    <a:pt x="10" y="40"/>
                  </a:lnTo>
                  <a:lnTo>
                    <a:pt x="6" y="46"/>
                  </a:lnTo>
                  <a:lnTo>
                    <a:pt x="3" y="53"/>
                  </a:lnTo>
                  <a:lnTo>
                    <a:pt x="2" y="61"/>
                  </a:lnTo>
                  <a:lnTo>
                    <a:pt x="1" y="68"/>
                  </a:lnTo>
                  <a:lnTo>
                    <a:pt x="0" y="76"/>
                  </a:lnTo>
                  <a:lnTo>
                    <a:pt x="0" y="333"/>
                  </a:lnTo>
                  <a:lnTo>
                    <a:pt x="121" y="333"/>
                  </a:lnTo>
                  <a:lnTo>
                    <a:pt x="121" y="90"/>
                  </a:lnTo>
                  <a:lnTo>
                    <a:pt x="634" y="90"/>
                  </a:lnTo>
                  <a:lnTo>
                    <a:pt x="634" y="333"/>
                  </a:lnTo>
                  <a:lnTo>
                    <a:pt x="754" y="333"/>
                  </a:lnTo>
                  <a:lnTo>
                    <a:pt x="754" y="76"/>
                  </a:lnTo>
                  <a:lnTo>
                    <a:pt x="754" y="68"/>
                  </a:lnTo>
                  <a:lnTo>
                    <a:pt x="753" y="61"/>
                  </a:lnTo>
                  <a:lnTo>
                    <a:pt x="751" y="53"/>
                  </a:lnTo>
                  <a:lnTo>
                    <a:pt x="749" y="46"/>
                  </a:lnTo>
                  <a:lnTo>
                    <a:pt x="745" y="40"/>
                  </a:lnTo>
                  <a:lnTo>
                    <a:pt x="742" y="34"/>
                  </a:lnTo>
                  <a:lnTo>
                    <a:pt x="738" y="27"/>
                  </a:lnTo>
                  <a:lnTo>
                    <a:pt x="732" y="23"/>
                  </a:lnTo>
                  <a:lnTo>
                    <a:pt x="728" y="17"/>
                  </a:lnTo>
                  <a:lnTo>
                    <a:pt x="721" y="13"/>
                  </a:lnTo>
                  <a:lnTo>
                    <a:pt x="715" y="10"/>
                  </a:lnTo>
                  <a:lnTo>
                    <a:pt x="709" y="6"/>
                  </a:lnTo>
                  <a:lnTo>
                    <a:pt x="702" y="4"/>
                  </a:lnTo>
                  <a:lnTo>
                    <a:pt x="694" y="2"/>
                  </a:lnTo>
                  <a:lnTo>
                    <a:pt x="687" y="1"/>
                  </a:lnTo>
                  <a:lnTo>
                    <a:pt x="679" y="1"/>
                  </a:lnTo>
                  <a:lnTo>
                    <a:pt x="67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605">
              <a:extLst>
                <a:ext uri="{FF2B5EF4-FFF2-40B4-BE49-F238E27FC236}">
                  <a16:creationId xmlns:a16="http://schemas.microsoft.com/office/drawing/2014/main" id="{7A8E0C1E-B6ED-1D4F-9E4C-00E07F879F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07038" y="979488"/>
              <a:ext cx="239713" cy="96838"/>
            </a:xfrm>
            <a:custGeom>
              <a:avLst/>
              <a:gdLst>
                <a:gd name="T0" fmla="*/ 581 w 754"/>
                <a:gd name="T1" fmla="*/ 178 h 302"/>
                <a:gd name="T2" fmla="*/ 574 w 754"/>
                <a:gd name="T3" fmla="*/ 169 h 302"/>
                <a:gd name="T4" fmla="*/ 576 w 754"/>
                <a:gd name="T5" fmla="*/ 158 h 302"/>
                <a:gd name="T6" fmla="*/ 586 w 754"/>
                <a:gd name="T7" fmla="*/ 151 h 302"/>
                <a:gd name="T8" fmla="*/ 597 w 754"/>
                <a:gd name="T9" fmla="*/ 154 h 302"/>
                <a:gd name="T10" fmla="*/ 604 w 754"/>
                <a:gd name="T11" fmla="*/ 162 h 302"/>
                <a:gd name="T12" fmla="*/ 602 w 754"/>
                <a:gd name="T13" fmla="*/ 175 h 302"/>
                <a:gd name="T14" fmla="*/ 592 w 754"/>
                <a:gd name="T15" fmla="*/ 181 h 302"/>
                <a:gd name="T16" fmla="*/ 523 w 754"/>
                <a:gd name="T17" fmla="*/ 180 h 302"/>
                <a:gd name="T18" fmla="*/ 514 w 754"/>
                <a:gd name="T19" fmla="*/ 172 h 302"/>
                <a:gd name="T20" fmla="*/ 514 w 754"/>
                <a:gd name="T21" fmla="*/ 160 h 302"/>
                <a:gd name="T22" fmla="*/ 523 w 754"/>
                <a:gd name="T23" fmla="*/ 152 h 302"/>
                <a:gd name="T24" fmla="*/ 534 w 754"/>
                <a:gd name="T25" fmla="*/ 152 h 302"/>
                <a:gd name="T26" fmla="*/ 542 w 754"/>
                <a:gd name="T27" fmla="*/ 160 h 302"/>
                <a:gd name="T28" fmla="*/ 542 w 754"/>
                <a:gd name="T29" fmla="*/ 171 h 302"/>
                <a:gd name="T30" fmla="*/ 534 w 754"/>
                <a:gd name="T31" fmla="*/ 180 h 302"/>
                <a:gd name="T32" fmla="*/ 453 w 754"/>
                <a:gd name="T33" fmla="*/ 181 h 302"/>
                <a:gd name="T34" fmla="*/ 444 w 754"/>
                <a:gd name="T35" fmla="*/ 202 h 302"/>
                <a:gd name="T36" fmla="*/ 422 w 754"/>
                <a:gd name="T37" fmla="*/ 211 h 302"/>
                <a:gd name="T38" fmla="*/ 315 w 754"/>
                <a:gd name="T39" fmla="*/ 206 h 302"/>
                <a:gd name="T40" fmla="*/ 303 w 754"/>
                <a:gd name="T41" fmla="*/ 187 h 302"/>
                <a:gd name="T42" fmla="*/ 304 w 754"/>
                <a:gd name="T43" fmla="*/ 139 h 302"/>
                <a:gd name="T44" fmla="*/ 321 w 754"/>
                <a:gd name="T45" fmla="*/ 123 h 302"/>
                <a:gd name="T46" fmla="*/ 429 w 754"/>
                <a:gd name="T47" fmla="*/ 121 h 302"/>
                <a:gd name="T48" fmla="*/ 448 w 754"/>
                <a:gd name="T49" fmla="*/ 134 h 302"/>
                <a:gd name="T50" fmla="*/ 453 w 754"/>
                <a:gd name="T51" fmla="*/ 181 h 302"/>
                <a:gd name="T52" fmla="*/ 218 w 754"/>
                <a:gd name="T53" fmla="*/ 178 h 302"/>
                <a:gd name="T54" fmla="*/ 212 w 754"/>
                <a:gd name="T55" fmla="*/ 169 h 302"/>
                <a:gd name="T56" fmla="*/ 214 w 754"/>
                <a:gd name="T57" fmla="*/ 158 h 302"/>
                <a:gd name="T58" fmla="*/ 223 w 754"/>
                <a:gd name="T59" fmla="*/ 151 h 302"/>
                <a:gd name="T60" fmla="*/ 235 w 754"/>
                <a:gd name="T61" fmla="*/ 154 h 302"/>
                <a:gd name="T62" fmla="*/ 241 w 754"/>
                <a:gd name="T63" fmla="*/ 162 h 302"/>
                <a:gd name="T64" fmla="*/ 239 w 754"/>
                <a:gd name="T65" fmla="*/ 175 h 302"/>
                <a:gd name="T66" fmla="*/ 230 w 754"/>
                <a:gd name="T67" fmla="*/ 181 h 302"/>
                <a:gd name="T68" fmla="*/ 164 w 754"/>
                <a:gd name="T69" fmla="*/ 181 h 302"/>
                <a:gd name="T70" fmla="*/ 154 w 754"/>
                <a:gd name="T71" fmla="*/ 175 h 302"/>
                <a:gd name="T72" fmla="*/ 151 w 754"/>
                <a:gd name="T73" fmla="*/ 162 h 302"/>
                <a:gd name="T74" fmla="*/ 158 w 754"/>
                <a:gd name="T75" fmla="*/ 154 h 302"/>
                <a:gd name="T76" fmla="*/ 169 w 754"/>
                <a:gd name="T77" fmla="*/ 151 h 302"/>
                <a:gd name="T78" fmla="*/ 179 w 754"/>
                <a:gd name="T79" fmla="*/ 158 h 302"/>
                <a:gd name="T80" fmla="*/ 181 w 754"/>
                <a:gd name="T81" fmla="*/ 169 h 302"/>
                <a:gd name="T82" fmla="*/ 175 w 754"/>
                <a:gd name="T83" fmla="*/ 178 h 302"/>
                <a:gd name="T84" fmla="*/ 634 w 754"/>
                <a:gd name="T85" fmla="*/ 61 h 302"/>
                <a:gd name="T86" fmla="*/ 0 w 754"/>
                <a:gd name="T87" fmla="*/ 227 h 302"/>
                <a:gd name="T88" fmla="*/ 6 w 754"/>
                <a:gd name="T89" fmla="*/ 255 h 302"/>
                <a:gd name="T90" fmla="*/ 22 w 754"/>
                <a:gd name="T91" fmla="*/ 280 h 302"/>
                <a:gd name="T92" fmla="*/ 46 w 754"/>
                <a:gd name="T93" fmla="*/ 296 h 302"/>
                <a:gd name="T94" fmla="*/ 76 w 754"/>
                <a:gd name="T95" fmla="*/ 302 h 302"/>
                <a:gd name="T96" fmla="*/ 702 w 754"/>
                <a:gd name="T97" fmla="*/ 298 h 302"/>
                <a:gd name="T98" fmla="*/ 728 w 754"/>
                <a:gd name="T99" fmla="*/ 284 h 302"/>
                <a:gd name="T100" fmla="*/ 745 w 754"/>
                <a:gd name="T101" fmla="*/ 262 h 302"/>
                <a:gd name="T102" fmla="*/ 754 w 754"/>
                <a:gd name="T103" fmla="*/ 234 h 302"/>
                <a:gd name="T104" fmla="*/ 634 w 754"/>
                <a:gd name="T105" fmla="*/ 61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54" h="302">
                  <a:moveTo>
                    <a:pt x="588" y="181"/>
                  </a:moveTo>
                  <a:lnTo>
                    <a:pt x="586" y="181"/>
                  </a:lnTo>
                  <a:lnTo>
                    <a:pt x="583" y="180"/>
                  </a:lnTo>
                  <a:lnTo>
                    <a:pt x="581" y="178"/>
                  </a:lnTo>
                  <a:lnTo>
                    <a:pt x="578" y="177"/>
                  </a:lnTo>
                  <a:lnTo>
                    <a:pt x="576" y="175"/>
                  </a:lnTo>
                  <a:lnTo>
                    <a:pt x="575" y="172"/>
                  </a:lnTo>
                  <a:lnTo>
                    <a:pt x="574" y="169"/>
                  </a:lnTo>
                  <a:lnTo>
                    <a:pt x="574" y="166"/>
                  </a:lnTo>
                  <a:lnTo>
                    <a:pt x="574" y="162"/>
                  </a:lnTo>
                  <a:lnTo>
                    <a:pt x="575" y="160"/>
                  </a:lnTo>
                  <a:lnTo>
                    <a:pt x="576" y="158"/>
                  </a:lnTo>
                  <a:lnTo>
                    <a:pt x="578" y="156"/>
                  </a:lnTo>
                  <a:lnTo>
                    <a:pt x="581" y="154"/>
                  </a:lnTo>
                  <a:lnTo>
                    <a:pt x="583" y="152"/>
                  </a:lnTo>
                  <a:lnTo>
                    <a:pt x="586" y="151"/>
                  </a:lnTo>
                  <a:lnTo>
                    <a:pt x="588" y="151"/>
                  </a:lnTo>
                  <a:lnTo>
                    <a:pt x="592" y="151"/>
                  </a:lnTo>
                  <a:lnTo>
                    <a:pt x="595" y="152"/>
                  </a:lnTo>
                  <a:lnTo>
                    <a:pt x="597" y="154"/>
                  </a:lnTo>
                  <a:lnTo>
                    <a:pt x="599" y="156"/>
                  </a:lnTo>
                  <a:lnTo>
                    <a:pt x="602" y="158"/>
                  </a:lnTo>
                  <a:lnTo>
                    <a:pt x="603" y="160"/>
                  </a:lnTo>
                  <a:lnTo>
                    <a:pt x="604" y="162"/>
                  </a:lnTo>
                  <a:lnTo>
                    <a:pt x="604" y="166"/>
                  </a:lnTo>
                  <a:lnTo>
                    <a:pt x="604" y="169"/>
                  </a:lnTo>
                  <a:lnTo>
                    <a:pt x="603" y="171"/>
                  </a:lnTo>
                  <a:lnTo>
                    <a:pt x="602" y="175"/>
                  </a:lnTo>
                  <a:lnTo>
                    <a:pt x="599" y="177"/>
                  </a:lnTo>
                  <a:lnTo>
                    <a:pt x="597" y="178"/>
                  </a:lnTo>
                  <a:lnTo>
                    <a:pt x="595" y="180"/>
                  </a:lnTo>
                  <a:lnTo>
                    <a:pt x="592" y="181"/>
                  </a:lnTo>
                  <a:lnTo>
                    <a:pt x="588" y="181"/>
                  </a:lnTo>
                  <a:close/>
                  <a:moveTo>
                    <a:pt x="529" y="181"/>
                  </a:moveTo>
                  <a:lnTo>
                    <a:pt x="525" y="181"/>
                  </a:lnTo>
                  <a:lnTo>
                    <a:pt x="523" y="180"/>
                  </a:lnTo>
                  <a:lnTo>
                    <a:pt x="520" y="178"/>
                  </a:lnTo>
                  <a:lnTo>
                    <a:pt x="517" y="177"/>
                  </a:lnTo>
                  <a:lnTo>
                    <a:pt x="516" y="175"/>
                  </a:lnTo>
                  <a:lnTo>
                    <a:pt x="514" y="172"/>
                  </a:lnTo>
                  <a:lnTo>
                    <a:pt x="513" y="169"/>
                  </a:lnTo>
                  <a:lnTo>
                    <a:pt x="513" y="166"/>
                  </a:lnTo>
                  <a:lnTo>
                    <a:pt x="513" y="162"/>
                  </a:lnTo>
                  <a:lnTo>
                    <a:pt x="514" y="160"/>
                  </a:lnTo>
                  <a:lnTo>
                    <a:pt x="516" y="158"/>
                  </a:lnTo>
                  <a:lnTo>
                    <a:pt x="517" y="156"/>
                  </a:lnTo>
                  <a:lnTo>
                    <a:pt x="520" y="154"/>
                  </a:lnTo>
                  <a:lnTo>
                    <a:pt x="523" y="152"/>
                  </a:lnTo>
                  <a:lnTo>
                    <a:pt x="525" y="151"/>
                  </a:lnTo>
                  <a:lnTo>
                    <a:pt x="529" y="151"/>
                  </a:lnTo>
                  <a:lnTo>
                    <a:pt x="532" y="151"/>
                  </a:lnTo>
                  <a:lnTo>
                    <a:pt x="534" y="152"/>
                  </a:lnTo>
                  <a:lnTo>
                    <a:pt x="536" y="154"/>
                  </a:lnTo>
                  <a:lnTo>
                    <a:pt x="538" y="156"/>
                  </a:lnTo>
                  <a:lnTo>
                    <a:pt x="541" y="158"/>
                  </a:lnTo>
                  <a:lnTo>
                    <a:pt x="542" y="160"/>
                  </a:lnTo>
                  <a:lnTo>
                    <a:pt x="543" y="162"/>
                  </a:lnTo>
                  <a:lnTo>
                    <a:pt x="543" y="166"/>
                  </a:lnTo>
                  <a:lnTo>
                    <a:pt x="543" y="169"/>
                  </a:lnTo>
                  <a:lnTo>
                    <a:pt x="542" y="171"/>
                  </a:lnTo>
                  <a:lnTo>
                    <a:pt x="541" y="175"/>
                  </a:lnTo>
                  <a:lnTo>
                    <a:pt x="538" y="177"/>
                  </a:lnTo>
                  <a:lnTo>
                    <a:pt x="536" y="179"/>
                  </a:lnTo>
                  <a:lnTo>
                    <a:pt x="534" y="180"/>
                  </a:lnTo>
                  <a:lnTo>
                    <a:pt x="532" y="181"/>
                  </a:lnTo>
                  <a:lnTo>
                    <a:pt x="529" y="181"/>
                  </a:lnTo>
                  <a:lnTo>
                    <a:pt x="529" y="181"/>
                  </a:lnTo>
                  <a:close/>
                  <a:moveTo>
                    <a:pt x="453" y="181"/>
                  </a:moveTo>
                  <a:lnTo>
                    <a:pt x="452" y="187"/>
                  </a:lnTo>
                  <a:lnTo>
                    <a:pt x="450" y="192"/>
                  </a:lnTo>
                  <a:lnTo>
                    <a:pt x="448" y="198"/>
                  </a:lnTo>
                  <a:lnTo>
                    <a:pt x="444" y="202"/>
                  </a:lnTo>
                  <a:lnTo>
                    <a:pt x="440" y="206"/>
                  </a:lnTo>
                  <a:lnTo>
                    <a:pt x="434" y="209"/>
                  </a:lnTo>
                  <a:lnTo>
                    <a:pt x="429" y="211"/>
                  </a:lnTo>
                  <a:lnTo>
                    <a:pt x="422" y="211"/>
                  </a:lnTo>
                  <a:lnTo>
                    <a:pt x="333" y="211"/>
                  </a:lnTo>
                  <a:lnTo>
                    <a:pt x="326" y="211"/>
                  </a:lnTo>
                  <a:lnTo>
                    <a:pt x="321" y="209"/>
                  </a:lnTo>
                  <a:lnTo>
                    <a:pt x="315" y="206"/>
                  </a:lnTo>
                  <a:lnTo>
                    <a:pt x="311" y="202"/>
                  </a:lnTo>
                  <a:lnTo>
                    <a:pt x="307" y="198"/>
                  </a:lnTo>
                  <a:lnTo>
                    <a:pt x="304" y="192"/>
                  </a:lnTo>
                  <a:lnTo>
                    <a:pt x="303" y="187"/>
                  </a:lnTo>
                  <a:lnTo>
                    <a:pt x="302" y="181"/>
                  </a:lnTo>
                  <a:lnTo>
                    <a:pt x="302" y="151"/>
                  </a:lnTo>
                  <a:lnTo>
                    <a:pt x="303" y="145"/>
                  </a:lnTo>
                  <a:lnTo>
                    <a:pt x="304" y="139"/>
                  </a:lnTo>
                  <a:lnTo>
                    <a:pt x="307" y="134"/>
                  </a:lnTo>
                  <a:lnTo>
                    <a:pt x="311" y="129"/>
                  </a:lnTo>
                  <a:lnTo>
                    <a:pt x="315" y="126"/>
                  </a:lnTo>
                  <a:lnTo>
                    <a:pt x="321" y="123"/>
                  </a:lnTo>
                  <a:lnTo>
                    <a:pt x="326" y="121"/>
                  </a:lnTo>
                  <a:lnTo>
                    <a:pt x="333" y="120"/>
                  </a:lnTo>
                  <a:lnTo>
                    <a:pt x="422" y="120"/>
                  </a:lnTo>
                  <a:lnTo>
                    <a:pt x="429" y="121"/>
                  </a:lnTo>
                  <a:lnTo>
                    <a:pt x="434" y="123"/>
                  </a:lnTo>
                  <a:lnTo>
                    <a:pt x="440" y="126"/>
                  </a:lnTo>
                  <a:lnTo>
                    <a:pt x="444" y="129"/>
                  </a:lnTo>
                  <a:lnTo>
                    <a:pt x="448" y="134"/>
                  </a:lnTo>
                  <a:lnTo>
                    <a:pt x="450" y="139"/>
                  </a:lnTo>
                  <a:lnTo>
                    <a:pt x="452" y="145"/>
                  </a:lnTo>
                  <a:lnTo>
                    <a:pt x="453" y="151"/>
                  </a:lnTo>
                  <a:lnTo>
                    <a:pt x="453" y="181"/>
                  </a:lnTo>
                  <a:close/>
                  <a:moveTo>
                    <a:pt x="227" y="181"/>
                  </a:moveTo>
                  <a:lnTo>
                    <a:pt x="223" y="181"/>
                  </a:lnTo>
                  <a:lnTo>
                    <a:pt x="221" y="180"/>
                  </a:lnTo>
                  <a:lnTo>
                    <a:pt x="218" y="178"/>
                  </a:lnTo>
                  <a:lnTo>
                    <a:pt x="215" y="177"/>
                  </a:lnTo>
                  <a:lnTo>
                    <a:pt x="214" y="175"/>
                  </a:lnTo>
                  <a:lnTo>
                    <a:pt x="212" y="172"/>
                  </a:lnTo>
                  <a:lnTo>
                    <a:pt x="212" y="169"/>
                  </a:lnTo>
                  <a:lnTo>
                    <a:pt x="211" y="166"/>
                  </a:lnTo>
                  <a:lnTo>
                    <a:pt x="212" y="162"/>
                  </a:lnTo>
                  <a:lnTo>
                    <a:pt x="212" y="160"/>
                  </a:lnTo>
                  <a:lnTo>
                    <a:pt x="214" y="158"/>
                  </a:lnTo>
                  <a:lnTo>
                    <a:pt x="215" y="156"/>
                  </a:lnTo>
                  <a:lnTo>
                    <a:pt x="218" y="154"/>
                  </a:lnTo>
                  <a:lnTo>
                    <a:pt x="221" y="152"/>
                  </a:lnTo>
                  <a:lnTo>
                    <a:pt x="223" y="151"/>
                  </a:lnTo>
                  <a:lnTo>
                    <a:pt x="227" y="151"/>
                  </a:lnTo>
                  <a:lnTo>
                    <a:pt x="230" y="151"/>
                  </a:lnTo>
                  <a:lnTo>
                    <a:pt x="232" y="152"/>
                  </a:lnTo>
                  <a:lnTo>
                    <a:pt x="235" y="154"/>
                  </a:lnTo>
                  <a:lnTo>
                    <a:pt x="238" y="156"/>
                  </a:lnTo>
                  <a:lnTo>
                    <a:pt x="239" y="158"/>
                  </a:lnTo>
                  <a:lnTo>
                    <a:pt x="241" y="160"/>
                  </a:lnTo>
                  <a:lnTo>
                    <a:pt x="241" y="162"/>
                  </a:lnTo>
                  <a:lnTo>
                    <a:pt x="242" y="166"/>
                  </a:lnTo>
                  <a:lnTo>
                    <a:pt x="241" y="169"/>
                  </a:lnTo>
                  <a:lnTo>
                    <a:pt x="241" y="171"/>
                  </a:lnTo>
                  <a:lnTo>
                    <a:pt x="239" y="175"/>
                  </a:lnTo>
                  <a:lnTo>
                    <a:pt x="238" y="177"/>
                  </a:lnTo>
                  <a:lnTo>
                    <a:pt x="235" y="179"/>
                  </a:lnTo>
                  <a:lnTo>
                    <a:pt x="232" y="180"/>
                  </a:lnTo>
                  <a:lnTo>
                    <a:pt x="230" y="181"/>
                  </a:lnTo>
                  <a:lnTo>
                    <a:pt x="227" y="181"/>
                  </a:lnTo>
                  <a:lnTo>
                    <a:pt x="227" y="181"/>
                  </a:lnTo>
                  <a:close/>
                  <a:moveTo>
                    <a:pt x="166" y="181"/>
                  </a:moveTo>
                  <a:lnTo>
                    <a:pt x="164" y="181"/>
                  </a:lnTo>
                  <a:lnTo>
                    <a:pt x="160" y="180"/>
                  </a:lnTo>
                  <a:lnTo>
                    <a:pt x="158" y="178"/>
                  </a:lnTo>
                  <a:lnTo>
                    <a:pt x="156" y="177"/>
                  </a:lnTo>
                  <a:lnTo>
                    <a:pt x="154" y="175"/>
                  </a:lnTo>
                  <a:lnTo>
                    <a:pt x="152" y="172"/>
                  </a:lnTo>
                  <a:lnTo>
                    <a:pt x="151" y="169"/>
                  </a:lnTo>
                  <a:lnTo>
                    <a:pt x="151" y="166"/>
                  </a:lnTo>
                  <a:lnTo>
                    <a:pt x="151" y="162"/>
                  </a:lnTo>
                  <a:lnTo>
                    <a:pt x="152" y="160"/>
                  </a:lnTo>
                  <a:lnTo>
                    <a:pt x="154" y="158"/>
                  </a:lnTo>
                  <a:lnTo>
                    <a:pt x="156" y="156"/>
                  </a:lnTo>
                  <a:lnTo>
                    <a:pt x="158" y="154"/>
                  </a:lnTo>
                  <a:lnTo>
                    <a:pt x="160" y="152"/>
                  </a:lnTo>
                  <a:lnTo>
                    <a:pt x="164" y="151"/>
                  </a:lnTo>
                  <a:lnTo>
                    <a:pt x="166" y="151"/>
                  </a:lnTo>
                  <a:lnTo>
                    <a:pt x="169" y="151"/>
                  </a:lnTo>
                  <a:lnTo>
                    <a:pt x="172" y="152"/>
                  </a:lnTo>
                  <a:lnTo>
                    <a:pt x="175" y="154"/>
                  </a:lnTo>
                  <a:lnTo>
                    <a:pt x="177" y="156"/>
                  </a:lnTo>
                  <a:lnTo>
                    <a:pt x="179" y="158"/>
                  </a:lnTo>
                  <a:lnTo>
                    <a:pt x="180" y="160"/>
                  </a:lnTo>
                  <a:lnTo>
                    <a:pt x="181" y="162"/>
                  </a:lnTo>
                  <a:lnTo>
                    <a:pt x="181" y="166"/>
                  </a:lnTo>
                  <a:lnTo>
                    <a:pt x="181" y="169"/>
                  </a:lnTo>
                  <a:lnTo>
                    <a:pt x="180" y="171"/>
                  </a:lnTo>
                  <a:lnTo>
                    <a:pt x="179" y="175"/>
                  </a:lnTo>
                  <a:lnTo>
                    <a:pt x="177" y="177"/>
                  </a:lnTo>
                  <a:lnTo>
                    <a:pt x="175" y="178"/>
                  </a:lnTo>
                  <a:lnTo>
                    <a:pt x="172" y="180"/>
                  </a:lnTo>
                  <a:lnTo>
                    <a:pt x="169" y="181"/>
                  </a:lnTo>
                  <a:lnTo>
                    <a:pt x="166" y="181"/>
                  </a:lnTo>
                  <a:close/>
                  <a:moveTo>
                    <a:pt x="634" y="61"/>
                  </a:moveTo>
                  <a:lnTo>
                    <a:pt x="121" y="61"/>
                  </a:lnTo>
                  <a:lnTo>
                    <a:pt x="121" y="0"/>
                  </a:lnTo>
                  <a:lnTo>
                    <a:pt x="0" y="0"/>
                  </a:lnTo>
                  <a:lnTo>
                    <a:pt x="0" y="227"/>
                  </a:lnTo>
                  <a:lnTo>
                    <a:pt x="1" y="234"/>
                  </a:lnTo>
                  <a:lnTo>
                    <a:pt x="2" y="241"/>
                  </a:lnTo>
                  <a:lnTo>
                    <a:pt x="3" y="249"/>
                  </a:lnTo>
                  <a:lnTo>
                    <a:pt x="6" y="255"/>
                  </a:lnTo>
                  <a:lnTo>
                    <a:pt x="10" y="262"/>
                  </a:lnTo>
                  <a:lnTo>
                    <a:pt x="13" y="269"/>
                  </a:lnTo>
                  <a:lnTo>
                    <a:pt x="17" y="274"/>
                  </a:lnTo>
                  <a:lnTo>
                    <a:pt x="22" y="280"/>
                  </a:lnTo>
                  <a:lnTo>
                    <a:pt x="27" y="284"/>
                  </a:lnTo>
                  <a:lnTo>
                    <a:pt x="33" y="288"/>
                  </a:lnTo>
                  <a:lnTo>
                    <a:pt x="40" y="293"/>
                  </a:lnTo>
                  <a:lnTo>
                    <a:pt x="46" y="296"/>
                  </a:lnTo>
                  <a:lnTo>
                    <a:pt x="53" y="298"/>
                  </a:lnTo>
                  <a:lnTo>
                    <a:pt x="61" y="301"/>
                  </a:lnTo>
                  <a:lnTo>
                    <a:pt x="68" y="302"/>
                  </a:lnTo>
                  <a:lnTo>
                    <a:pt x="76" y="302"/>
                  </a:lnTo>
                  <a:lnTo>
                    <a:pt x="679" y="302"/>
                  </a:lnTo>
                  <a:lnTo>
                    <a:pt x="687" y="302"/>
                  </a:lnTo>
                  <a:lnTo>
                    <a:pt x="694" y="301"/>
                  </a:lnTo>
                  <a:lnTo>
                    <a:pt x="702" y="298"/>
                  </a:lnTo>
                  <a:lnTo>
                    <a:pt x="709" y="296"/>
                  </a:lnTo>
                  <a:lnTo>
                    <a:pt x="715" y="293"/>
                  </a:lnTo>
                  <a:lnTo>
                    <a:pt x="721" y="288"/>
                  </a:lnTo>
                  <a:lnTo>
                    <a:pt x="728" y="284"/>
                  </a:lnTo>
                  <a:lnTo>
                    <a:pt x="732" y="280"/>
                  </a:lnTo>
                  <a:lnTo>
                    <a:pt x="738" y="274"/>
                  </a:lnTo>
                  <a:lnTo>
                    <a:pt x="742" y="269"/>
                  </a:lnTo>
                  <a:lnTo>
                    <a:pt x="745" y="262"/>
                  </a:lnTo>
                  <a:lnTo>
                    <a:pt x="749" y="255"/>
                  </a:lnTo>
                  <a:lnTo>
                    <a:pt x="751" y="249"/>
                  </a:lnTo>
                  <a:lnTo>
                    <a:pt x="753" y="241"/>
                  </a:lnTo>
                  <a:lnTo>
                    <a:pt x="754" y="234"/>
                  </a:lnTo>
                  <a:lnTo>
                    <a:pt x="754" y="227"/>
                  </a:lnTo>
                  <a:lnTo>
                    <a:pt x="754" y="0"/>
                  </a:lnTo>
                  <a:lnTo>
                    <a:pt x="634" y="0"/>
                  </a:lnTo>
                  <a:lnTo>
                    <a:pt x="634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606">
              <a:extLst>
                <a:ext uri="{FF2B5EF4-FFF2-40B4-BE49-F238E27FC236}">
                  <a16:creationId xmlns:a16="http://schemas.microsoft.com/office/drawing/2014/main" id="{021DE37A-E8F3-AD40-AA93-EF4917F027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8950" y="874713"/>
              <a:ext cx="115888" cy="9525"/>
            </a:xfrm>
            <a:custGeom>
              <a:avLst/>
              <a:gdLst>
                <a:gd name="T0" fmla="*/ 14 w 361"/>
                <a:gd name="T1" fmla="*/ 30 h 30"/>
                <a:gd name="T2" fmla="*/ 346 w 361"/>
                <a:gd name="T3" fmla="*/ 30 h 30"/>
                <a:gd name="T4" fmla="*/ 349 w 361"/>
                <a:gd name="T5" fmla="*/ 30 h 30"/>
                <a:gd name="T6" fmla="*/ 353 w 361"/>
                <a:gd name="T7" fmla="*/ 29 h 30"/>
                <a:gd name="T8" fmla="*/ 355 w 361"/>
                <a:gd name="T9" fmla="*/ 28 h 30"/>
                <a:gd name="T10" fmla="*/ 357 w 361"/>
                <a:gd name="T11" fmla="*/ 25 h 30"/>
                <a:gd name="T12" fmla="*/ 359 w 361"/>
                <a:gd name="T13" fmla="*/ 23 h 30"/>
                <a:gd name="T14" fmla="*/ 360 w 361"/>
                <a:gd name="T15" fmla="*/ 21 h 30"/>
                <a:gd name="T16" fmla="*/ 361 w 361"/>
                <a:gd name="T17" fmla="*/ 18 h 30"/>
                <a:gd name="T18" fmla="*/ 361 w 361"/>
                <a:gd name="T19" fmla="*/ 15 h 30"/>
                <a:gd name="T20" fmla="*/ 361 w 361"/>
                <a:gd name="T21" fmla="*/ 12 h 30"/>
                <a:gd name="T22" fmla="*/ 360 w 361"/>
                <a:gd name="T23" fmla="*/ 9 h 30"/>
                <a:gd name="T24" fmla="*/ 359 w 361"/>
                <a:gd name="T25" fmla="*/ 7 h 30"/>
                <a:gd name="T26" fmla="*/ 357 w 361"/>
                <a:gd name="T27" fmla="*/ 4 h 30"/>
                <a:gd name="T28" fmla="*/ 355 w 361"/>
                <a:gd name="T29" fmla="*/ 2 h 30"/>
                <a:gd name="T30" fmla="*/ 353 w 361"/>
                <a:gd name="T31" fmla="*/ 1 h 30"/>
                <a:gd name="T32" fmla="*/ 349 w 361"/>
                <a:gd name="T33" fmla="*/ 0 h 30"/>
                <a:gd name="T34" fmla="*/ 346 w 361"/>
                <a:gd name="T35" fmla="*/ 0 h 30"/>
                <a:gd name="T36" fmla="*/ 14 w 361"/>
                <a:gd name="T37" fmla="*/ 0 h 30"/>
                <a:gd name="T38" fmla="*/ 12 w 361"/>
                <a:gd name="T39" fmla="*/ 0 h 30"/>
                <a:gd name="T40" fmla="*/ 9 w 361"/>
                <a:gd name="T41" fmla="*/ 1 h 30"/>
                <a:gd name="T42" fmla="*/ 6 w 361"/>
                <a:gd name="T43" fmla="*/ 2 h 30"/>
                <a:gd name="T44" fmla="*/ 4 w 361"/>
                <a:gd name="T45" fmla="*/ 4 h 30"/>
                <a:gd name="T46" fmla="*/ 2 w 361"/>
                <a:gd name="T47" fmla="*/ 7 h 30"/>
                <a:gd name="T48" fmla="*/ 1 w 361"/>
                <a:gd name="T49" fmla="*/ 9 h 30"/>
                <a:gd name="T50" fmla="*/ 0 w 361"/>
                <a:gd name="T51" fmla="*/ 12 h 30"/>
                <a:gd name="T52" fmla="*/ 0 w 361"/>
                <a:gd name="T53" fmla="*/ 15 h 30"/>
                <a:gd name="T54" fmla="*/ 0 w 361"/>
                <a:gd name="T55" fmla="*/ 18 h 30"/>
                <a:gd name="T56" fmla="*/ 1 w 361"/>
                <a:gd name="T57" fmla="*/ 21 h 30"/>
                <a:gd name="T58" fmla="*/ 2 w 361"/>
                <a:gd name="T59" fmla="*/ 23 h 30"/>
                <a:gd name="T60" fmla="*/ 4 w 361"/>
                <a:gd name="T61" fmla="*/ 25 h 30"/>
                <a:gd name="T62" fmla="*/ 6 w 361"/>
                <a:gd name="T63" fmla="*/ 28 h 30"/>
                <a:gd name="T64" fmla="*/ 9 w 361"/>
                <a:gd name="T65" fmla="*/ 29 h 30"/>
                <a:gd name="T66" fmla="*/ 12 w 361"/>
                <a:gd name="T67" fmla="*/ 30 h 30"/>
                <a:gd name="T68" fmla="*/ 14 w 361"/>
                <a:gd name="T69" fmla="*/ 30 h 30"/>
                <a:gd name="T70" fmla="*/ 14 w 361"/>
                <a:gd name="T7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" h="30">
                  <a:moveTo>
                    <a:pt x="14" y="30"/>
                  </a:moveTo>
                  <a:lnTo>
                    <a:pt x="346" y="30"/>
                  </a:lnTo>
                  <a:lnTo>
                    <a:pt x="349" y="30"/>
                  </a:lnTo>
                  <a:lnTo>
                    <a:pt x="353" y="29"/>
                  </a:lnTo>
                  <a:lnTo>
                    <a:pt x="355" y="28"/>
                  </a:lnTo>
                  <a:lnTo>
                    <a:pt x="357" y="25"/>
                  </a:lnTo>
                  <a:lnTo>
                    <a:pt x="359" y="23"/>
                  </a:lnTo>
                  <a:lnTo>
                    <a:pt x="360" y="21"/>
                  </a:lnTo>
                  <a:lnTo>
                    <a:pt x="361" y="18"/>
                  </a:lnTo>
                  <a:lnTo>
                    <a:pt x="361" y="15"/>
                  </a:lnTo>
                  <a:lnTo>
                    <a:pt x="361" y="12"/>
                  </a:lnTo>
                  <a:lnTo>
                    <a:pt x="360" y="9"/>
                  </a:lnTo>
                  <a:lnTo>
                    <a:pt x="359" y="7"/>
                  </a:lnTo>
                  <a:lnTo>
                    <a:pt x="357" y="4"/>
                  </a:lnTo>
                  <a:lnTo>
                    <a:pt x="355" y="2"/>
                  </a:lnTo>
                  <a:lnTo>
                    <a:pt x="353" y="1"/>
                  </a:lnTo>
                  <a:lnTo>
                    <a:pt x="349" y="0"/>
                  </a:lnTo>
                  <a:lnTo>
                    <a:pt x="34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2" y="23"/>
                  </a:lnTo>
                  <a:lnTo>
                    <a:pt x="4" y="25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4" y="30"/>
                  </a:lnTo>
                  <a:lnTo>
                    <a:pt x="14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607">
              <a:extLst>
                <a:ext uri="{FF2B5EF4-FFF2-40B4-BE49-F238E27FC236}">
                  <a16:creationId xmlns:a16="http://schemas.microsoft.com/office/drawing/2014/main" id="{F83C1F9C-1F5E-884D-A335-972E0D77A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8950" y="893763"/>
              <a:ext cx="115888" cy="9525"/>
            </a:xfrm>
            <a:custGeom>
              <a:avLst/>
              <a:gdLst>
                <a:gd name="T0" fmla="*/ 14 w 361"/>
                <a:gd name="T1" fmla="*/ 30 h 30"/>
                <a:gd name="T2" fmla="*/ 346 w 361"/>
                <a:gd name="T3" fmla="*/ 30 h 30"/>
                <a:gd name="T4" fmla="*/ 349 w 361"/>
                <a:gd name="T5" fmla="*/ 30 h 30"/>
                <a:gd name="T6" fmla="*/ 353 w 361"/>
                <a:gd name="T7" fmla="*/ 28 h 30"/>
                <a:gd name="T8" fmla="*/ 355 w 361"/>
                <a:gd name="T9" fmla="*/ 27 h 30"/>
                <a:gd name="T10" fmla="*/ 357 w 361"/>
                <a:gd name="T11" fmla="*/ 25 h 30"/>
                <a:gd name="T12" fmla="*/ 359 w 361"/>
                <a:gd name="T13" fmla="*/ 23 h 30"/>
                <a:gd name="T14" fmla="*/ 360 w 361"/>
                <a:gd name="T15" fmla="*/ 21 h 30"/>
                <a:gd name="T16" fmla="*/ 361 w 361"/>
                <a:gd name="T17" fmla="*/ 17 h 30"/>
                <a:gd name="T18" fmla="*/ 361 w 361"/>
                <a:gd name="T19" fmla="*/ 14 h 30"/>
                <a:gd name="T20" fmla="*/ 361 w 361"/>
                <a:gd name="T21" fmla="*/ 12 h 30"/>
                <a:gd name="T22" fmla="*/ 360 w 361"/>
                <a:gd name="T23" fmla="*/ 9 h 30"/>
                <a:gd name="T24" fmla="*/ 359 w 361"/>
                <a:gd name="T25" fmla="*/ 6 h 30"/>
                <a:gd name="T26" fmla="*/ 357 w 361"/>
                <a:gd name="T27" fmla="*/ 4 h 30"/>
                <a:gd name="T28" fmla="*/ 355 w 361"/>
                <a:gd name="T29" fmla="*/ 2 h 30"/>
                <a:gd name="T30" fmla="*/ 353 w 361"/>
                <a:gd name="T31" fmla="*/ 1 h 30"/>
                <a:gd name="T32" fmla="*/ 349 w 361"/>
                <a:gd name="T33" fmla="*/ 0 h 30"/>
                <a:gd name="T34" fmla="*/ 346 w 361"/>
                <a:gd name="T35" fmla="*/ 0 h 30"/>
                <a:gd name="T36" fmla="*/ 14 w 361"/>
                <a:gd name="T37" fmla="*/ 0 h 30"/>
                <a:gd name="T38" fmla="*/ 12 w 361"/>
                <a:gd name="T39" fmla="*/ 0 h 30"/>
                <a:gd name="T40" fmla="*/ 9 w 361"/>
                <a:gd name="T41" fmla="*/ 1 h 30"/>
                <a:gd name="T42" fmla="*/ 6 w 361"/>
                <a:gd name="T43" fmla="*/ 2 h 30"/>
                <a:gd name="T44" fmla="*/ 4 w 361"/>
                <a:gd name="T45" fmla="*/ 4 h 30"/>
                <a:gd name="T46" fmla="*/ 2 w 361"/>
                <a:gd name="T47" fmla="*/ 6 h 30"/>
                <a:gd name="T48" fmla="*/ 1 w 361"/>
                <a:gd name="T49" fmla="*/ 9 h 30"/>
                <a:gd name="T50" fmla="*/ 0 w 361"/>
                <a:gd name="T51" fmla="*/ 12 h 30"/>
                <a:gd name="T52" fmla="*/ 0 w 361"/>
                <a:gd name="T53" fmla="*/ 14 h 30"/>
                <a:gd name="T54" fmla="*/ 0 w 361"/>
                <a:gd name="T55" fmla="*/ 17 h 30"/>
                <a:gd name="T56" fmla="*/ 1 w 361"/>
                <a:gd name="T57" fmla="*/ 21 h 30"/>
                <a:gd name="T58" fmla="*/ 2 w 361"/>
                <a:gd name="T59" fmla="*/ 23 h 30"/>
                <a:gd name="T60" fmla="*/ 4 w 361"/>
                <a:gd name="T61" fmla="*/ 25 h 30"/>
                <a:gd name="T62" fmla="*/ 6 w 361"/>
                <a:gd name="T63" fmla="*/ 27 h 30"/>
                <a:gd name="T64" fmla="*/ 9 w 361"/>
                <a:gd name="T65" fmla="*/ 28 h 30"/>
                <a:gd name="T66" fmla="*/ 12 w 361"/>
                <a:gd name="T67" fmla="*/ 30 h 30"/>
                <a:gd name="T68" fmla="*/ 14 w 361"/>
                <a:gd name="T6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1" h="30">
                  <a:moveTo>
                    <a:pt x="14" y="30"/>
                  </a:moveTo>
                  <a:lnTo>
                    <a:pt x="346" y="30"/>
                  </a:lnTo>
                  <a:lnTo>
                    <a:pt x="349" y="30"/>
                  </a:lnTo>
                  <a:lnTo>
                    <a:pt x="353" y="28"/>
                  </a:lnTo>
                  <a:lnTo>
                    <a:pt x="355" y="27"/>
                  </a:lnTo>
                  <a:lnTo>
                    <a:pt x="357" y="25"/>
                  </a:lnTo>
                  <a:lnTo>
                    <a:pt x="359" y="23"/>
                  </a:lnTo>
                  <a:lnTo>
                    <a:pt x="360" y="21"/>
                  </a:lnTo>
                  <a:lnTo>
                    <a:pt x="361" y="17"/>
                  </a:lnTo>
                  <a:lnTo>
                    <a:pt x="361" y="14"/>
                  </a:lnTo>
                  <a:lnTo>
                    <a:pt x="361" y="12"/>
                  </a:lnTo>
                  <a:lnTo>
                    <a:pt x="360" y="9"/>
                  </a:lnTo>
                  <a:lnTo>
                    <a:pt x="359" y="6"/>
                  </a:lnTo>
                  <a:lnTo>
                    <a:pt x="357" y="4"/>
                  </a:lnTo>
                  <a:lnTo>
                    <a:pt x="355" y="2"/>
                  </a:lnTo>
                  <a:lnTo>
                    <a:pt x="353" y="1"/>
                  </a:lnTo>
                  <a:lnTo>
                    <a:pt x="349" y="0"/>
                  </a:lnTo>
                  <a:lnTo>
                    <a:pt x="34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1" y="21"/>
                  </a:lnTo>
                  <a:lnTo>
                    <a:pt x="2" y="23"/>
                  </a:lnTo>
                  <a:lnTo>
                    <a:pt x="4" y="25"/>
                  </a:lnTo>
                  <a:lnTo>
                    <a:pt x="6" y="27"/>
                  </a:lnTo>
                  <a:lnTo>
                    <a:pt x="9" y="28"/>
                  </a:lnTo>
                  <a:lnTo>
                    <a:pt x="12" y="30"/>
                  </a:lnTo>
                  <a:lnTo>
                    <a:pt x="14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608">
              <a:extLst>
                <a:ext uri="{FF2B5EF4-FFF2-40B4-BE49-F238E27FC236}">
                  <a16:creationId xmlns:a16="http://schemas.microsoft.com/office/drawing/2014/main" id="{52C06499-E0EC-6849-BDF8-BD4C68944B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8950" y="912813"/>
              <a:ext cx="115888" cy="9525"/>
            </a:xfrm>
            <a:custGeom>
              <a:avLst/>
              <a:gdLst>
                <a:gd name="T0" fmla="*/ 14 w 361"/>
                <a:gd name="T1" fmla="*/ 30 h 30"/>
                <a:gd name="T2" fmla="*/ 346 w 361"/>
                <a:gd name="T3" fmla="*/ 30 h 30"/>
                <a:gd name="T4" fmla="*/ 349 w 361"/>
                <a:gd name="T5" fmla="*/ 30 h 30"/>
                <a:gd name="T6" fmla="*/ 353 w 361"/>
                <a:gd name="T7" fmla="*/ 29 h 30"/>
                <a:gd name="T8" fmla="*/ 355 w 361"/>
                <a:gd name="T9" fmla="*/ 28 h 30"/>
                <a:gd name="T10" fmla="*/ 357 w 361"/>
                <a:gd name="T11" fmla="*/ 26 h 30"/>
                <a:gd name="T12" fmla="*/ 359 w 361"/>
                <a:gd name="T13" fmla="*/ 24 h 30"/>
                <a:gd name="T14" fmla="*/ 360 w 361"/>
                <a:gd name="T15" fmla="*/ 21 h 30"/>
                <a:gd name="T16" fmla="*/ 361 w 361"/>
                <a:gd name="T17" fmla="*/ 19 h 30"/>
                <a:gd name="T18" fmla="*/ 361 w 361"/>
                <a:gd name="T19" fmla="*/ 16 h 30"/>
                <a:gd name="T20" fmla="*/ 361 w 361"/>
                <a:gd name="T21" fmla="*/ 13 h 30"/>
                <a:gd name="T22" fmla="*/ 360 w 361"/>
                <a:gd name="T23" fmla="*/ 10 h 30"/>
                <a:gd name="T24" fmla="*/ 359 w 361"/>
                <a:gd name="T25" fmla="*/ 7 h 30"/>
                <a:gd name="T26" fmla="*/ 357 w 361"/>
                <a:gd name="T27" fmla="*/ 5 h 30"/>
                <a:gd name="T28" fmla="*/ 355 w 361"/>
                <a:gd name="T29" fmla="*/ 4 h 30"/>
                <a:gd name="T30" fmla="*/ 353 w 361"/>
                <a:gd name="T31" fmla="*/ 2 h 30"/>
                <a:gd name="T32" fmla="*/ 349 w 361"/>
                <a:gd name="T33" fmla="*/ 0 h 30"/>
                <a:gd name="T34" fmla="*/ 346 w 361"/>
                <a:gd name="T35" fmla="*/ 0 h 30"/>
                <a:gd name="T36" fmla="*/ 14 w 361"/>
                <a:gd name="T37" fmla="*/ 0 h 30"/>
                <a:gd name="T38" fmla="*/ 12 w 361"/>
                <a:gd name="T39" fmla="*/ 0 h 30"/>
                <a:gd name="T40" fmla="*/ 9 w 361"/>
                <a:gd name="T41" fmla="*/ 2 h 30"/>
                <a:gd name="T42" fmla="*/ 6 w 361"/>
                <a:gd name="T43" fmla="*/ 4 h 30"/>
                <a:gd name="T44" fmla="*/ 4 w 361"/>
                <a:gd name="T45" fmla="*/ 5 h 30"/>
                <a:gd name="T46" fmla="*/ 2 w 361"/>
                <a:gd name="T47" fmla="*/ 7 h 30"/>
                <a:gd name="T48" fmla="*/ 1 w 361"/>
                <a:gd name="T49" fmla="*/ 10 h 30"/>
                <a:gd name="T50" fmla="*/ 0 w 361"/>
                <a:gd name="T51" fmla="*/ 13 h 30"/>
                <a:gd name="T52" fmla="*/ 0 w 361"/>
                <a:gd name="T53" fmla="*/ 16 h 30"/>
                <a:gd name="T54" fmla="*/ 0 w 361"/>
                <a:gd name="T55" fmla="*/ 19 h 30"/>
                <a:gd name="T56" fmla="*/ 1 w 361"/>
                <a:gd name="T57" fmla="*/ 21 h 30"/>
                <a:gd name="T58" fmla="*/ 2 w 361"/>
                <a:gd name="T59" fmla="*/ 24 h 30"/>
                <a:gd name="T60" fmla="*/ 4 w 361"/>
                <a:gd name="T61" fmla="*/ 26 h 30"/>
                <a:gd name="T62" fmla="*/ 6 w 361"/>
                <a:gd name="T63" fmla="*/ 28 h 30"/>
                <a:gd name="T64" fmla="*/ 9 w 361"/>
                <a:gd name="T65" fmla="*/ 29 h 30"/>
                <a:gd name="T66" fmla="*/ 12 w 361"/>
                <a:gd name="T67" fmla="*/ 30 h 30"/>
                <a:gd name="T68" fmla="*/ 14 w 361"/>
                <a:gd name="T69" fmla="*/ 30 h 30"/>
                <a:gd name="T70" fmla="*/ 14 w 361"/>
                <a:gd name="T7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" h="30">
                  <a:moveTo>
                    <a:pt x="14" y="30"/>
                  </a:moveTo>
                  <a:lnTo>
                    <a:pt x="346" y="30"/>
                  </a:lnTo>
                  <a:lnTo>
                    <a:pt x="349" y="30"/>
                  </a:lnTo>
                  <a:lnTo>
                    <a:pt x="353" y="29"/>
                  </a:lnTo>
                  <a:lnTo>
                    <a:pt x="355" y="28"/>
                  </a:lnTo>
                  <a:lnTo>
                    <a:pt x="357" y="26"/>
                  </a:lnTo>
                  <a:lnTo>
                    <a:pt x="359" y="24"/>
                  </a:lnTo>
                  <a:lnTo>
                    <a:pt x="360" y="21"/>
                  </a:lnTo>
                  <a:lnTo>
                    <a:pt x="361" y="19"/>
                  </a:lnTo>
                  <a:lnTo>
                    <a:pt x="361" y="16"/>
                  </a:lnTo>
                  <a:lnTo>
                    <a:pt x="361" y="13"/>
                  </a:lnTo>
                  <a:lnTo>
                    <a:pt x="360" y="10"/>
                  </a:lnTo>
                  <a:lnTo>
                    <a:pt x="359" y="7"/>
                  </a:lnTo>
                  <a:lnTo>
                    <a:pt x="357" y="5"/>
                  </a:lnTo>
                  <a:lnTo>
                    <a:pt x="355" y="4"/>
                  </a:lnTo>
                  <a:lnTo>
                    <a:pt x="353" y="2"/>
                  </a:lnTo>
                  <a:lnTo>
                    <a:pt x="349" y="0"/>
                  </a:lnTo>
                  <a:lnTo>
                    <a:pt x="34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4" y="30"/>
                  </a:lnTo>
                  <a:lnTo>
                    <a:pt x="14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609">
              <a:extLst>
                <a:ext uri="{FF2B5EF4-FFF2-40B4-BE49-F238E27FC236}">
                  <a16:creationId xmlns:a16="http://schemas.microsoft.com/office/drawing/2014/main" id="{396A839D-E7B6-D54A-91AA-0853AE8D9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8950" y="931863"/>
              <a:ext cx="115888" cy="9525"/>
            </a:xfrm>
            <a:custGeom>
              <a:avLst/>
              <a:gdLst>
                <a:gd name="T0" fmla="*/ 14 w 361"/>
                <a:gd name="T1" fmla="*/ 30 h 30"/>
                <a:gd name="T2" fmla="*/ 346 w 361"/>
                <a:gd name="T3" fmla="*/ 30 h 30"/>
                <a:gd name="T4" fmla="*/ 349 w 361"/>
                <a:gd name="T5" fmla="*/ 30 h 30"/>
                <a:gd name="T6" fmla="*/ 353 w 361"/>
                <a:gd name="T7" fmla="*/ 29 h 30"/>
                <a:gd name="T8" fmla="*/ 355 w 361"/>
                <a:gd name="T9" fmla="*/ 28 h 30"/>
                <a:gd name="T10" fmla="*/ 357 w 361"/>
                <a:gd name="T11" fmla="*/ 26 h 30"/>
                <a:gd name="T12" fmla="*/ 359 w 361"/>
                <a:gd name="T13" fmla="*/ 24 h 30"/>
                <a:gd name="T14" fmla="*/ 360 w 361"/>
                <a:gd name="T15" fmla="*/ 21 h 30"/>
                <a:gd name="T16" fmla="*/ 361 w 361"/>
                <a:gd name="T17" fmla="*/ 18 h 30"/>
                <a:gd name="T18" fmla="*/ 361 w 361"/>
                <a:gd name="T19" fmla="*/ 15 h 30"/>
                <a:gd name="T20" fmla="*/ 361 w 361"/>
                <a:gd name="T21" fmla="*/ 12 h 30"/>
                <a:gd name="T22" fmla="*/ 360 w 361"/>
                <a:gd name="T23" fmla="*/ 9 h 30"/>
                <a:gd name="T24" fmla="*/ 359 w 361"/>
                <a:gd name="T25" fmla="*/ 7 h 30"/>
                <a:gd name="T26" fmla="*/ 357 w 361"/>
                <a:gd name="T27" fmla="*/ 5 h 30"/>
                <a:gd name="T28" fmla="*/ 355 w 361"/>
                <a:gd name="T29" fmla="*/ 3 h 30"/>
                <a:gd name="T30" fmla="*/ 353 w 361"/>
                <a:gd name="T31" fmla="*/ 1 h 30"/>
                <a:gd name="T32" fmla="*/ 349 w 361"/>
                <a:gd name="T33" fmla="*/ 0 h 30"/>
                <a:gd name="T34" fmla="*/ 346 w 361"/>
                <a:gd name="T35" fmla="*/ 0 h 30"/>
                <a:gd name="T36" fmla="*/ 14 w 361"/>
                <a:gd name="T37" fmla="*/ 0 h 30"/>
                <a:gd name="T38" fmla="*/ 12 w 361"/>
                <a:gd name="T39" fmla="*/ 0 h 30"/>
                <a:gd name="T40" fmla="*/ 9 w 361"/>
                <a:gd name="T41" fmla="*/ 1 h 30"/>
                <a:gd name="T42" fmla="*/ 6 w 361"/>
                <a:gd name="T43" fmla="*/ 3 h 30"/>
                <a:gd name="T44" fmla="*/ 4 w 361"/>
                <a:gd name="T45" fmla="*/ 5 h 30"/>
                <a:gd name="T46" fmla="*/ 2 w 361"/>
                <a:gd name="T47" fmla="*/ 7 h 30"/>
                <a:gd name="T48" fmla="*/ 1 w 361"/>
                <a:gd name="T49" fmla="*/ 9 h 30"/>
                <a:gd name="T50" fmla="*/ 0 w 361"/>
                <a:gd name="T51" fmla="*/ 12 h 30"/>
                <a:gd name="T52" fmla="*/ 0 w 361"/>
                <a:gd name="T53" fmla="*/ 15 h 30"/>
                <a:gd name="T54" fmla="*/ 0 w 361"/>
                <a:gd name="T55" fmla="*/ 18 h 30"/>
                <a:gd name="T56" fmla="*/ 1 w 361"/>
                <a:gd name="T57" fmla="*/ 21 h 30"/>
                <a:gd name="T58" fmla="*/ 2 w 361"/>
                <a:gd name="T59" fmla="*/ 24 h 30"/>
                <a:gd name="T60" fmla="*/ 4 w 361"/>
                <a:gd name="T61" fmla="*/ 26 h 30"/>
                <a:gd name="T62" fmla="*/ 6 w 361"/>
                <a:gd name="T63" fmla="*/ 28 h 30"/>
                <a:gd name="T64" fmla="*/ 9 w 361"/>
                <a:gd name="T65" fmla="*/ 29 h 30"/>
                <a:gd name="T66" fmla="*/ 12 w 361"/>
                <a:gd name="T67" fmla="*/ 30 h 30"/>
                <a:gd name="T68" fmla="*/ 14 w 361"/>
                <a:gd name="T6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1" h="30">
                  <a:moveTo>
                    <a:pt x="14" y="30"/>
                  </a:moveTo>
                  <a:lnTo>
                    <a:pt x="346" y="30"/>
                  </a:lnTo>
                  <a:lnTo>
                    <a:pt x="349" y="30"/>
                  </a:lnTo>
                  <a:lnTo>
                    <a:pt x="353" y="29"/>
                  </a:lnTo>
                  <a:lnTo>
                    <a:pt x="355" y="28"/>
                  </a:lnTo>
                  <a:lnTo>
                    <a:pt x="357" y="26"/>
                  </a:lnTo>
                  <a:lnTo>
                    <a:pt x="359" y="24"/>
                  </a:lnTo>
                  <a:lnTo>
                    <a:pt x="360" y="21"/>
                  </a:lnTo>
                  <a:lnTo>
                    <a:pt x="361" y="18"/>
                  </a:lnTo>
                  <a:lnTo>
                    <a:pt x="361" y="15"/>
                  </a:lnTo>
                  <a:lnTo>
                    <a:pt x="361" y="12"/>
                  </a:lnTo>
                  <a:lnTo>
                    <a:pt x="360" y="9"/>
                  </a:lnTo>
                  <a:lnTo>
                    <a:pt x="359" y="7"/>
                  </a:lnTo>
                  <a:lnTo>
                    <a:pt x="357" y="5"/>
                  </a:lnTo>
                  <a:lnTo>
                    <a:pt x="355" y="3"/>
                  </a:lnTo>
                  <a:lnTo>
                    <a:pt x="353" y="1"/>
                  </a:lnTo>
                  <a:lnTo>
                    <a:pt x="349" y="0"/>
                  </a:lnTo>
                  <a:lnTo>
                    <a:pt x="34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4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610">
              <a:extLst>
                <a:ext uri="{FF2B5EF4-FFF2-40B4-BE49-F238E27FC236}">
                  <a16:creationId xmlns:a16="http://schemas.microsoft.com/office/drawing/2014/main" id="{5A1685BE-5896-B042-BFF9-814DAF7C9F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8950" y="950913"/>
              <a:ext cx="115888" cy="9525"/>
            </a:xfrm>
            <a:custGeom>
              <a:avLst/>
              <a:gdLst>
                <a:gd name="T0" fmla="*/ 14 w 361"/>
                <a:gd name="T1" fmla="*/ 31 h 31"/>
                <a:gd name="T2" fmla="*/ 346 w 361"/>
                <a:gd name="T3" fmla="*/ 31 h 31"/>
                <a:gd name="T4" fmla="*/ 349 w 361"/>
                <a:gd name="T5" fmla="*/ 30 h 31"/>
                <a:gd name="T6" fmla="*/ 353 w 361"/>
                <a:gd name="T7" fmla="*/ 29 h 31"/>
                <a:gd name="T8" fmla="*/ 355 w 361"/>
                <a:gd name="T9" fmla="*/ 28 h 31"/>
                <a:gd name="T10" fmla="*/ 357 w 361"/>
                <a:gd name="T11" fmla="*/ 27 h 31"/>
                <a:gd name="T12" fmla="*/ 359 w 361"/>
                <a:gd name="T13" fmla="*/ 24 h 31"/>
                <a:gd name="T14" fmla="*/ 360 w 361"/>
                <a:gd name="T15" fmla="*/ 21 h 31"/>
                <a:gd name="T16" fmla="*/ 361 w 361"/>
                <a:gd name="T17" fmla="*/ 19 h 31"/>
                <a:gd name="T18" fmla="*/ 361 w 361"/>
                <a:gd name="T19" fmla="*/ 16 h 31"/>
                <a:gd name="T20" fmla="*/ 361 w 361"/>
                <a:gd name="T21" fmla="*/ 12 h 31"/>
                <a:gd name="T22" fmla="*/ 360 w 361"/>
                <a:gd name="T23" fmla="*/ 10 h 31"/>
                <a:gd name="T24" fmla="*/ 359 w 361"/>
                <a:gd name="T25" fmla="*/ 7 h 31"/>
                <a:gd name="T26" fmla="*/ 357 w 361"/>
                <a:gd name="T27" fmla="*/ 4 h 31"/>
                <a:gd name="T28" fmla="*/ 355 w 361"/>
                <a:gd name="T29" fmla="*/ 3 h 31"/>
                <a:gd name="T30" fmla="*/ 353 w 361"/>
                <a:gd name="T31" fmla="*/ 1 h 31"/>
                <a:gd name="T32" fmla="*/ 349 w 361"/>
                <a:gd name="T33" fmla="*/ 1 h 31"/>
                <a:gd name="T34" fmla="*/ 346 w 361"/>
                <a:gd name="T35" fmla="*/ 0 h 31"/>
                <a:gd name="T36" fmla="*/ 14 w 361"/>
                <a:gd name="T37" fmla="*/ 0 h 31"/>
                <a:gd name="T38" fmla="*/ 12 w 361"/>
                <a:gd name="T39" fmla="*/ 1 h 31"/>
                <a:gd name="T40" fmla="*/ 9 w 361"/>
                <a:gd name="T41" fmla="*/ 1 h 31"/>
                <a:gd name="T42" fmla="*/ 6 w 361"/>
                <a:gd name="T43" fmla="*/ 3 h 31"/>
                <a:gd name="T44" fmla="*/ 4 w 361"/>
                <a:gd name="T45" fmla="*/ 4 h 31"/>
                <a:gd name="T46" fmla="*/ 2 w 361"/>
                <a:gd name="T47" fmla="*/ 7 h 31"/>
                <a:gd name="T48" fmla="*/ 1 w 361"/>
                <a:gd name="T49" fmla="*/ 10 h 31"/>
                <a:gd name="T50" fmla="*/ 0 w 361"/>
                <a:gd name="T51" fmla="*/ 12 h 31"/>
                <a:gd name="T52" fmla="*/ 0 w 361"/>
                <a:gd name="T53" fmla="*/ 16 h 31"/>
                <a:gd name="T54" fmla="*/ 0 w 361"/>
                <a:gd name="T55" fmla="*/ 19 h 31"/>
                <a:gd name="T56" fmla="*/ 1 w 361"/>
                <a:gd name="T57" fmla="*/ 21 h 31"/>
                <a:gd name="T58" fmla="*/ 2 w 361"/>
                <a:gd name="T59" fmla="*/ 24 h 31"/>
                <a:gd name="T60" fmla="*/ 4 w 361"/>
                <a:gd name="T61" fmla="*/ 27 h 31"/>
                <a:gd name="T62" fmla="*/ 6 w 361"/>
                <a:gd name="T63" fmla="*/ 28 h 31"/>
                <a:gd name="T64" fmla="*/ 9 w 361"/>
                <a:gd name="T65" fmla="*/ 30 h 31"/>
                <a:gd name="T66" fmla="*/ 12 w 361"/>
                <a:gd name="T67" fmla="*/ 30 h 31"/>
                <a:gd name="T68" fmla="*/ 14 w 361"/>
                <a:gd name="T69" fmla="*/ 31 h 31"/>
                <a:gd name="T70" fmla="*/ 14 w 361"/>
                <a:gd name="T7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1" h="31">
                  <a:moveTo>
                    <a:pt x="14" y="31"/>
                  </a:moveTo>
                  <a:lnTo>
                    <a:pt x="346" y="31"/>
                  </a:lnTo>
                  <a:lnTo>
                    <a:pt x="349" y="30"/>
                  </a:lnTo>
                  <a:lnTo>
                    <a:pt x="353" y="29"/>
                  </a:lnTo>
                  <a:lnTo>
                    <a:pt x="355" y="28"/>
                  </a:lnTo>
                  <a:lnTo>
                    <a:pt x="357" y="27"/>
                  </a:lnTo>
                  <a:lnTo>
                    <a:pt x="359" y="24"/>
                  </a:lnTo>
                  <a:lnTo>
                    <a:pt x="360" y="21"/>
                  </a:lnTo>
                  <a:lnTo>
                    <a:pt x="361" y="19"/>
                  </a:lnTo>
                  <a:lnTo>
                    <a:pt x="361" y="16"/>
                  </a:lnTo>
                  <a:lnTo>
                    <a:pt x="361" y="12"/>
                  </a:lnTo>
                  <a:lnTo>
                    <a:pt x="360" y="10"/>
                  </a:lnTo>
                  <a:lnTo>
                    <a:pt x="359" y="7"/>
                  </a:lnTo>
                  <a:lnTo>
                    <a:pt x="357" y="4"/>
                  </a:lnTo>
                  <a:lnTo>
                    <a:pt x="355" y="3"/>
                  </a:lnTo>
                  <a:lnTo>
                    <a:pt x="353" y="1"/>
                  </a:lnTo>
                  <a:lnTo>
                    <a:pt x="349" y="1"/>
                  </a:lnTo>
                  <a:lnTo>
                    <a:pt x="346" y="0"/>
                  </a:lnTo>
                  <a:lnTo>
                    <a:pt x="14" y="0"/>
                  </a:lnTo>
                  <a:lnTo>
                    <a:pt x="12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7"/>
                  </a:lnTo>
                  <a:lnTo>
                    <a:pt x="6" y="28"/>
                  </a:lnTo>
                  <a:lnTo>
                    <a:pt x="9" y="30"/>
                  </a:lnTo>
                  <a:lnTo>
                    <a:pt x="12" y="30"/>
                  </a:lnTo>
                  <a:lnTo>
                    <a:pt x="14" y="31"/>
                  </a:lnTo>
                  <a:lnTo>
                    <a:pt x="14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611">
              <a:extLst>
                <a:ext uri="{FF2B5EF4-FFF2-40B4-BE49-F238E27FC236}">
                  <a16:creationId xmlns:a16="http://schemas.microsoft.com/office/drawing/2014/main" id="{1FC32AAC-4924-4C49-B040-5B102A77C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8950" y="855663"/>
              <a:ext cx="71438" cy="9525"/>
            </a:xfrm>
            <a:custGeom>
              <a:avLst/>
              <a:gdLst>
                <a:gd name="T0" fmla="*/ 14 w 225"/>
                <a:gd name="T1" fmla="*/ 30 h 30"/>
                <a:gd name="T2" fmla="*/ 211 w 225"/>
                <a:gd name="T3" fmla="*/ 30 h 30"/>
                <a:gd name="T4" fmla="*/ 213 w 225"/>
                <a:gd name="T5" fmla="*/ 29 h 30"/>
                <a:gd name="T6" fmla="*/ 216 w 225"/>
                <a:gd name="T7" fmla="*/ 29 h 30"/>
                <a:gd name="T8" fmla="*/ 219 w 225"/>
                <a:gd name="T9" fmla="*/ 27 h 30"/>
                <a:gd name="T10" fmla="*/ 221 w 225"/>
                <a:gd name="T11" fmla="*/ 26 h 30"/>
                <a:gd name="T12" fmla="*/ 223 w 225"/>
                <a:gd name="T13" fmla="*/ 23 h 30"/>
                <a:gd name="T14" fmla="*/ 224 w 225"/>
                <a:gd name="T15" fmla="*/ 20 h 30"/>
                <a:gd name="T16" fmla="*/ 225 w 225"/>
                <a:gd name="T17" fmla="*/ 18 h 30"/>
                <a:gd name="T18" fmla="*/ 225 w 225"/>
                <a:gd name="T19" fmla="*/ 15 h 30"/>
                <a:gd name="T20" fmla="*/ 225 w 225"/>
                <a:gd name="T21" fmla="*/ 11 h 30"/>
                <a:gd name="T22" fmla="*/ 224 w 225"/>
                <a:gd name="T23" fmla="*/ 9 h 30"/>
                <a:gd name="T24" fmla="*/ 223 w 225"/>
                <a:gd name="T25" fmla="*/ 7 h 30"/>
                <a:gd name="T26" fmla="*/ 221 w 225"/>
                <a:gd name="T27" fmla="*/ 5 h 30"/>
                <a:gd name="T28" fmla="*/ 219 w 225"/>
                <a:gd name="T29" fmla="*/ 2 h 30"/>
                <a:gd name="T30" fmla="*/ 216 w 225"/>
                <a:gd name="T31" fmla="*/ 1 h 30"/>
                <a:gd name="T32" fmla="*/ 213 w 225"/>
                <a:gd name="T33" fmla="*/ 0 h 30"/>
                <a:gd name="T34" fmla="*/ 211 w 225"/>
                <a:gd name="T35" fmla="*/ 0 h 30"/>
                <a:gd name="T36" fmla="*/ 14 w 225"/>
                <a:gd name="T37" fmla="*/ 0 h 30"/>
                <a:gd name="T38" fmla="*/ 12 w 225"/>
                <a:gd name="T39" fmla="*/ 0 h 30"/>
                <a:gd name="T40" fmla="*/ 9 w 225"/>
                <a:gd name="T41" fmla="*/ 1 h 30"/>
                <a:gd name="T42" fmla="*/ 6 w 225"/>
                <a:gd name="T43" fmla="*/ 2 h 30"/>
                <a:gd name="T44" fmla="*/ 4 w 225"/>
                <a:gd name="T45" fmla="*/ 5 h 30"/>
                <a:gd name="T46" fmla="*/ 2 w 225"/>
                <a:gd name="T47" fmla="*/ 7 h 30"/>
                <a:gd name="T48" fmla="*/ 1 w 225"/>
                <a:gd name="T49" fmla="*/ 9 h 30"/>
                <a:gd name="T50" fmla="*/ 0 w 225"/>
                <a:gd name="T51" fmla="*/ 11 h 30"/>
                <a:gd name="T52" fmla="*/ 0 w 225"/>
                <a:gd name="T53" fmla="*/ 15 h 30"/>
                <a:gd name="T54" fmla="*/ 0 w 225"/>
                <a:gd name="T55" fmla="*/ 18 h 30"/>
                <a:gd name="T56" fmla="*/ 1 w 225"/>
                <a:gd name="T57" fmla="*/ 20 h 30"/>
                <a:gd name="T58" fmla="*/ 2 w 225"/>
                <a:gd name="T59" fmla="*/ 23 h 30"/>
                <a:gd name="T60" fmla="*/ 4 w 225"/>
                <a:gd name="T61" fmla="*/ 26 h 30"/>
                <a:gd name="T62" fmla="*/ 6 w 225"/>
                <a:gd name="T63" fmla="*/ 27 h 30"/>
                <a:gd name="T64" fmla="*/ 9 w 225"/>
                <a:gd name="T65" fmla="*/ 29 h 30"/>
                <a:gd name="T66" fmla="*/ 12 w 225"/>
                <a:gd name="T67" fmla="*/ 30 h 30"/>
                <a:gd name="T68" fmla="*/ 14 w 225"/>
                <a:gd name="T6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5" h="30">
                  <a:moveTo>
                    <a:pt x="14" y="30"/>
                  </a:moveTo>
                  <a:lnTo>
                    <a:pt x="211" y="30"/>
                  </a:lnTo>
                  <a:lnTo>
                    <a:pt x="213" y="29"/>
                  </a:lnTo>
                  <a:lnTo>
                    <a:pt x="216" y="29"/>
                  </a:lnTo>
                  <a:lnTo>
                    <a:pt x="219" y="27"/>
                  </a:lnTo>
                  <a:lnTo>
                    <a:pt x="221" y="26"/>
                  </a:lnTo>
                  <a:lnTo>
                    <a:pt x="223" y="23"/>
                  </a:lnTo>
                  <a:lnTo>
                    <a:pt x="224" y="20"/>
                  </a:lnTo>
                  <a:lnTo>
                    <a:pt x="225" y="18"/>
                  </a:lnTo>
                  <a:lnTo>
                    <a:pt x="225" y="15"/>
                  </a:lnTo>
                  <a:lnTo>
                    <a:pt x="225" y="11"/>
                  </a:lnTo>
                  <a:lnTo>
                    <a:pt x="224" y="9"/>
                  </a:lnTo>
                  <a:lnTo>
                    <a:pt x="223" y="7"/>
                  </a:lnTo>
                  <a:lnTo>
                    <a:pt x="221" y="5"/>
                  </a:lnTo>
                  <a:lnTo>
                    <a:pt x="219" y="2"/>
                  </a:lnTo>
                  <a:lnTo>
                    <a:pt x="216" y="1"/>
                  </a:lnTo>
                  <a:lnTo>
                    <a:pt x="213" y="0"/>
                  </a:lnTo>
                  <a:lnTo>
                    <a:pt x="211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4" y="26"/>
                  </a:lnTo>
                  <a:lnTo>
                    <a:pt x="6" y="27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4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2" name="TextBox 171">
            <a:extLst>
              <a:ext uri="{FF2B5EF4-FFF2-40B4-BE49-F238E27FC236}">
                <a16:creationId xmlns:a16="http://schemas.microsoft.com/office/drawing/2014/main" id="{B52BFDBA-54D9-0544-80F6-604C00246441}"/>
              </a:ext>
            </a:extLst>
          </p:cNvPr>
          <p:cNvSpPr txBox="1"/>
          <p:nvPr/>
        </p:nvSpPr>
        <p:spPr>
          <a:xfrm>
            <a:off x="1450329" y="124759"/>
            <a:ext cx="9291343" cy="1130356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 </a:t>
            </a:r>
            <a:r>
              <a:rPr lang="en-US" sz="3600" dirty="0">
                <a:solidFill>
                  <a:srgbClr val="00CCE4"/>
                </a:solidFill>
                <a:latin typeface="Arial Rounded MT Bold" panose="020F0704030504030204" pitchFamily="34" charset="0"/>
              </a:rPr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1719855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2038;p33">
            <a:extLst>
              <a:ext uri="{FF2B5EF4-FFF2-40B4-BE49-F238E27FC236}">
                <a16:creationId xmlns:a16="http://schemas.microsoft.com/office/drawing/2014/main" id="{2822ACAF-FDB0-5F4E-A1ED-2ED2F92B7461}"/>
              </a:ext>
            </a:extLst>
          </p:cNvPr>
          <p:cNvGrpSpPr/>
          <p:nvPr/>
        </p:nvGrpSpPr>
        <p:grpSpPr>
          <a:xfrm>
            <a:off x="5425494" y="1197745"/>
            <a:ext cx="6056273" cy="4120826"/>
            <a:chOff x="1177450" y="241631"/>
            <a:chExt cx="6173152" cy="3616776"/>
          </a:xfrm>
        </p:grpSpPr>
        <p:sp>
          <p:nvSpPr>
            <p:cNvPr id="5" name="Google Shape;2039;p33">
              <a:extLst>
                <a:ext uri="{FF2B5EF4-FFF2-40B4-BE49-F238E27FC236}">
                  <a16:creationId xmlns:a16="http://schemas.microsoft.com/office/drawing/2014/main" id="{F203B343-F892-3845-A12C-50E6F487B828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2040;p33">
              <a:extLst>
                <a:ext uri="{FF2B5EF4-FFF2-40B4-BE49-F238E27FC236}">
                  <a16:creationId xmlns:a16="http://schemas.microsoft.com/office/drawing/2014/main" id="{04F657D7-CDEB-CC43-B790-B27089C5E0D3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2041;p33">
              <a:extLst>
                <a:ext uri="{FF2B5EF4-FFF2-40B4-BE49-F238E27FC236}">
                  <a16:creationId xmlns:a16="http://schemas.microsoft.com/office/drawing/2014/main" id="{580E77DE-A493-2341-866B-61A17376FAD1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042;p33">
              <a:extLst>
                <a:ext uri="{FF2B5EF4-FFF2-40B4-BE49-F238E27FC236}">
                  <a16:creationId xmlns:a16="http://schemas.microsoft.com/office/drawing/2014/main" id="{AAC30644-42A7-8041-8F62-62F8560F7FF2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" name="Picture 2">
            <a:extLst>
              <a:ext uri="{FF2B5EF4-FFF2-40B4-BE49-F238E27FC236}">
                <a16:creationId xmlns:a16="http://schemas.microsoft.com/office/drawing/2014/main" id="{A915F143-3767-914D-979A-7235ED6F6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494" y="1365878"/>
            <a:ext cx="4762100" cy="3535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oogle Shape;2044;p33">
            <a:extLst>
              <a:ext uri="{FF2B5EF4-FFF2-40B4-BE49-F238E27FC236}">
                <a16:creationId xmlns:a16="http://schemas.microsoft.com/office/drawing/2014/main" id="{771C8BA1-98D1-B64F-A653-D56EFE3B726A}"/>
              </a:ext>
            </a:extLst>
          </p:cNvPr>
          <p:cNvGrpSpPr/>
          <p:nvPr/>
        </p:nvGrpSpPr>
        <p:grpSpPr>
          <a:xfrm>
            <a:off x="10367418" y="3608178"/>
            <a:ext cx="1618977" cy="2513333"/>
            <a:chOff x="6492887" y="4126007"/>
            <a:chExt cx="271993" cy="422295"/>
          </a:xfrm>
        </p:grpSpPr>
        <p:sp>
          <p:nvSpPr>
            <p:cNvPr id="11" name="Google Shape;2045;p33">
              <a:extLst>
                <a:ext uri="{FF2B5EF4-FFF2-40B4-BE49-F238E27FC236}">
                  <a16:creationId xmlns:a16="http://schemas.microsoft.com/office/drawing/2014/main" id="{DDC4931B-AAC2-5047-98BD-9D179997990F}"/>
                </a:ext>
              </a:extLst>
            </p:cNvPr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2046;p33">
              <a:extLst>
                <a:ext uri="{FF2B5EF4-FFF2-40B4-BE49-F238E27FC236}">
                  <a16:creationId xmlns:a16="http://schemas.microsoft.com/office/drawing/2014/main" id="{199FC393-9DCE-214A-84D6-9A83A40C000C}"/>
                </a:ext>
              </a:extLst>
            </p:cNvPr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2047;p33">
              <a:extLst>
                <a:ext uri="{FF2B5EF4-FFF2-40B4-BE49-F238E27FC236}">
                  <a16:creationId xmlns:a16="http://schemas.microsoft.com/office/drawing/2014/main" id="{7DFF2B08-D1B7-8A4D-BBE6-F5037AD94790}"/>
                </a:ext>
              </a:extLst>
            </p:cNvPr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2048;p33">
              <a:extLst>
                <a:ext uri="{FF2B5EF4-FFF2-40B4-BE49-F238E27FC236}">
                  <a16:creationId xmlns:a16="http://schemas.microsoft.com/office/drawing/2014/main" id="{0E147D36-EC61-F847-A3B3-23DF07761AA8}"/>
                </a:ext>
              </a:extLst>
            </p:cNvPr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2049;p33">
              <a:extLst>
                <a:ext uri="{FF2B5EF4-FFF2-40B4-BE49-F238E27FC236}">
                  <a16:creationId xmlns:a16="http://schemas.microsoft.com/office/drawing/2014/main" id="{47433268-B084-844F-A896-5385E779DD7B}"/>
                </a:ext>
              </a:extLst>
            </p:cNvPr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2050;p33">
              <a:extLst>
                <a:ext uri="{FF2B5EF4-FFF2-40B4-BE49-F238E27FC236}">
                  <a16:creationId xmlns:a16="http://schemas.microsoft.com/office/drawing/2014/main" id="{C4797D01-CDE2-5E45-A0C3-A8297ECBBF8A}"/>
                </a:ext>
              </a:extLst>
            </p:cNvPr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2051;p33">
              <a:extLst>
                <a:ext uri="{FF2B5EF4-FFF2-40B4-BE49-F238E27FC236}">
                  <a16:creationId xmlns:a16="http://schemas.microsoft.com/office/drawing/2014/main" id="{10A4B8FE-A4A7-A145-A32C-653E7B35560D}"/>
                </a:ext>
              </a:extLst>
            </p:cNvPr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2052;p33">
              <a:extLst>
                <a:ext uri="{FF2B5EF4-FFF2-40B4-BE49-F238E27FC236}">
                  <a16:creationId xmlns:a16="http://schemas.microsoft.com/office/drawing/2014/main" id="{781C3542-11D4-2D4D-9539-7BAC7DF19B3C}"/>
                </a:ext>
              </a:extLst>
            </p:cNvPr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2053;p33">
              <a:extLst>
                <a:ext uri="{FF2B5EF4-FFF2-40B4-BE49-F238E27FC236}">
                  <a16:creationId xmlns:a16="http://schemas.microsoft.com/office/drawing/2014/main" id="{B80637FF-CD55-1D48-8321-AF58D0F1ECDC}"/>
                </a:ext>
              </a:extLst>
            </p:cNvPr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54;p33">
              <a:extLst>
                <a:ext uri="{FF2B5EF4-FFF2-40B4-BE49-F238E27FC236}">
                  <a16:creationId xmlns:a16="http://schemas.microsoft.com/office/drawing/2014/main" id="{12F0811C-A1E9-9540-8A23-861D363E5906}"/>
                </a:ext>
              </a:extLst>
            </p:cNvPr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055;p33">
              <a:extLst>
                <a:ext uri="{FF2B5EF4-FFF2-40B4-BE49-F238E27FC236}">
                  <a16:creationId xmlns:a16="http://schemas.microsoft.com/office/drawing/2014/main" id="{0545ACFD-A518-ED4F-9A48-C0BF8EBECB69}"/>
                </a:ext>
              </a:extLst>
            </p:cNvPr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056;p33">
              <a:extLst>
                <a:ext uri="{FF2B5EF4-FFF2-40B4-BE49-F238E27FC236}">
                  <a16:creationId xmlns:a16="http://schemas.microsoft.com/office/drawing/2014/main" id="{1DC9AA72-A107-C44D-8290-8B216F6FA36E}"/>
                </a:ext>
              </a:extLst>
            </p:cNvPr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057;p33">
              <a:extLst>
                <a:ext uri="{FF2B5EF4-FFF2-40B4-BE49-F238E27FC236}">
                  <a16:creationId xmlns:a16="http://schemas.microsoft.com/office/drawing/2014/main" id="{F1BA98B1-458B-3544-AC78-F5D3360958E9}"/>
                </a:ext>
              </a:extLst>
            </p:cNvPr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058;p33">
              <a:extLst>
                <a:ext uri="{FF2B5EF4-FFF2-40B4-BE49-F238E27FC236}">
                  <a16:creationId xmlns:a16="http://schemas.microsoft.com/office/drawing/2014/main" id="{77D35A4F-C523-6D45-AFEF-DC70F0A1AB50}"/>
                </a:ext>
              </a:extLst>
            </p:cNvPr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059;p33">
              <a:extLst>
                <a:ext uri="{FF2B5EF4-FFF2-40B4-BE49-F238E27FC236}">
                  <a16:creationId xmlns:a16="http://schemas.microsoft.com/office/drawing/2014/main" id="{9A926DA3-E12B-4549-ADD9-3441428B14ED}"/>
                </a:ext>
              </a:extLst>
            </p:cNvPr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060;p33">
              <a:extLst>
                <a:ext uri="{FF2B5EF4-FFF2-40B4-BE49-F238E27FC236}">
                  <a16:creationId xmlns:a16="http://schemas.microsoft.com/office/drawing/2014/main" id="{D9B95699-36F3-C549-A3F6-33D10F0F1514}"/>
                </a:ext>
              </a:extLst>
            </p:cNvPr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061;p33">
              <a:extLst>
                <a:ext uri="{FF2B5EF4-FFF2-40B4-BE49-F238E27FC236}">
                  <a16:creationId xmlns:a16="http://schemas.microsoft.com/office/drawing/2014/main" id="{9E86AE53-003F-FF49-BE78-E79CAEC790FA}"/>
                </a:ext>
              </a:extLst>
            </p:cNvPr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062;p33">
              <a:extLst>
                <a:ext uri="{FF2B5EF4-FFF2-40B4-BE49-F238E27FC236}">
                  <a16:creationId xmlns:a16="http://schemas.microsoft.com/office/drawing/2014/main" id="{0B919FDA-9526-F843-A8FE-E3E5FA562C76}"/>
                </a:ext>
              </a:extLst>
            </p:cNvPr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063;p33">
              <a:extLst>
                <a:ext uri="{FF2B5EF4-FFF2-40B4-BE49-F238E27FC236}">
                  <a16:creationId xmlns:a16="http://schemas.microsoft.com/office/drawing/2014/main" id="{73EDD5A8-7F49-EB46-A89D-8C3A27DFFFA5}"/>
                </a:ext>
              </a:extLst>
            </p:cNvPr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2064;p33">
              <a:extLst>
                <a:ext uri="{FF2B5EF4-FFF2-40B4-BE49-F238E27FC236}">
                  <a16:creationId xmlns:a16="http://schemas.microsoft.com/office/drawing/2014/main" id="{EEEDCAD5-B719-C042-AB6E-8B874B4C8E7F}"/>
                </a:ext>
              </a:extLst>
            </p:cNvPr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2065;p33">
              <a:extLst>
                <a:ext uri="{FF2B5EF4-FFF2-40B4-BE49-F238E27FC236}">
                  <a16:creationId xmlns:a16="http://schemas.microsoft.com/office/drawing/2014/main" id="{11259056-916E-8A46-8A4B-986C142EE4EC}"/>
                </a:ext>
              </a:extLst>
            </p:cNvPr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" name="Google Shape;2066;p33">
              <a:extLst>
                <a:ext uri="{FF2B5EF4-FFF2-40B4-BE49-F238E27FC236}">
                  <a16:creationId xmlns:a16="http://schemas.microsoft.com/office/drawing/2014/main" id="{403074A1-4B5E-FB47-BA6F-3864866433D7}"/>
                </a:ext>
              </a:extLst>
            </p:cNvPr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33" name="Google Shape;2067;p33">
                <a:extLst>
                  <a:ext uri="{FF2B5EF4-FFF2-40B4-BE49-F238E27FC236}">
                    <a16:creationId xmlns:a16="http://schemas.microsoft.com/office/drawing/2014/main" id="{6BC7EE24-5E4C-3540-ACD7-24815433D195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2068;p33">
                <a:extLst>
                  <a:ext uri="{FF2B5EF4-FFF2-40B4-BE49-F238E27FC236}">
                    <a16:creationId xmlns:a16="http://schemas.microsoft.com/office/drawing/2014/main" id="{77A2C34D-AFE7-A841-81D9-C5C4D80EC7B7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2069;p33">
                <a:extLst>
                  <a:ext uri="{FF2B5EF4-FFF2-40B4-BE49-F238E27FC236}">
                    <a16:creationId xmlns:a16="http://schemas.microsoft.com/office/drawing/2014/main" id="{1192DC4F-A795-3F46-8C68-7E7A4428906F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2070;p33">
                <a:extLst>
                  <a:ext uri="{FF2B5EF4-FFF2-40B4-BE49-F238E27FC236}">
                    <a16:creationId xmlns:a16="http://schemas.microsoft.com/office/drawing/2014/main" id="{39F5351D-9451-0842-AE60-BD4D02B9F09D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2071;p33">
                <a:extLst>
                  <a:ext uri="{FF2B5EF4-FFF2-40B4-BE49-F238E27FC236}">
                    <a16:creationId xmlns:a16="http://schemas.microsoft.com/office/drawing/2014/main" id="{B7965E27-04CE-794C-AF13-D0978F08787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" name="TextBox 171">
            <a:extLst>
              <a:ext uri="{FF2B5EF4-FFF2-40B4-BE49-F238E27FC236}">
                <a16:creationId xmlns:a16="http://schemas.microsoft.com/office/drawing/2014/main" id="{7186892F-D136-8B47-B7B6-08FB3950DF7F}"/>
              </a:ext>
            </a:extLst>
          </p:cNvPr>
          <p:cNvSpPr txBox="1"/>
          <p:nvPr/>
        </p:nvSpPr>
        <p:spPr>
          <a:xfrm>
            <a:off x="5440416" y="5367339"/>
            <a:ext cx="2111303" cy="672498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rgbClr val="F3318D"/>
                </a:solidFill>
                <a:latin typeface="Arial Rounded MT Bold" panose="020F0704030504030204" pitchFamily="34" charset="0"/>
              </a:rPr>
              <a:t>#</a:t>
            </a:r>
            <a:r>
              <a:rPr lang="en-US" sz="1400" dirty="0" err="1">
                <a:solidFill>
                  <a:srgbClr val="F3318D"/>
                </a:solidFill>
                <a:latin typeface="Arial Rounded MT Bold" panose="020F0704030504030204" pitchFamily="34" charset="0"/>
              </a:rPr>
              <a:t>CancelCovid</a:t>
            </a:r>
            <a:endParaRPr lang="en-US" sz="1400" dirty="0">
              <a:solidFill>
                <a:srgbClr val="F3318D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9" name="TextBox 171">
            <a:extLst>
              <a:ext uri="{FF2B5EF4-FFF2-40B4-BE49-F238E27FC236}">
                <a16:creationId xmlns:a16="http://schemas.microsoft.com/office/drawing/2014/main" id="{B711A0B3-2518-8743-A997-E0C6BF93B1DB}"/>
              </a:ext>
            </a:extLst>
          </p:cNvPr>
          <p:cNvSpPr txBox="1"/>
          <p:nvPr/>
        </p:nvSpPr>
        <p:spPr>
          <a:xfrm>
            <a:off x="6532499" y="5741640"/>
            <a:ext cx="2358929" cy="672498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rgbClr val="00CCE4"/>
                </a:solidFill>
                <a:latin typeface="Arial Rounded MT Bold" panose="020F0704030504030204" pitchFamily="34" charset="0"/>
              </a:rPr>
              <a:t>#</a:t>
            </a:r>
            <a:r>
              <a:rPr lang="en-US" sz="1400" dirty="0" err="1">
                <a:solidFill>
                  <a:srgbClr val="00CCE4"/>
                </a:solidFill>
                <a:latin typeface="Arial Rounded MT Bold" panose="020F0704030504030204" pitchFamily="34" charset="0"/>
              </a:rPr>
              <a:t>HealingStartsHere</a:t>
            </a:r>
            <a:endParaRPr lang="en-US" sz="1400" dirty="0">
              <a:solidFill>
                <a:srgbClr val="00CCE4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0" name="TextBox 171">
            <a:extLst>
              <a:ext uri="{FF2B5EF4-FFF2-40B4-BE49-F238E27FC236}">
                <a16:creationId xmlns:a16="http://schemas.microsoft.com/office/drawing/2014/main" id="{9E5FD2C9-F9A8-BA46-B22C-DF7641FCA10D}"/>
              </a:ext>
            </a:extLst>
          </p:cNvPr>
          <p:cNvSpPr txBox="1"/>
          <p:nvPr/>
        </p:nvSpPr>
        <p:spPr>
          <a:xfrm>
            <a:off x="5476847" y="6170280"/>
            <a:ext cx="2111303" cy="672498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#</a:t>
            </a:r>
            <a:r>
              <a:rPr lang="en-US" sz="1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CovidVaccine</a:t>
            </a:r>
            <a:endParaRPr lang="en-US" sz="14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1" name="TextBox 171">
            <a:extLst>
              <a:ext uri="{FF2B5EF4-FFF2-40B4-BE49-F238E27FC236}">
                <a16:creationId xmlns:a16="http://schemas.microsoft.com/office/drawing/2014/main" id="{ECCBDD01-2678-2846-8151-48C9C1A0DE14}"/>
              </a:ext>
            </a:extLst>
          </p:cNvPr>
          <p:cNvSpPr txBox="1"/>
          <p:nvPr/>
        </p:nvSpPr>
        <p:spPr>
          <a:xfrm>
            <a:off x="7593382" y="5378284"/>
            <a:ext cx="2111303" cy="672498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#</a:t>
            </a:r>
            <a:r>
              <a:rPr lang="en-US" sz="1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ImVaccinated</a:t>
            </a:r>
            <a:endParaRPr lang="en-US" sz="14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2" name="TextBox 171">
            <a:extLst>
              <a:ext uri="{FF2B5EF4-FFF2-40B4-BE49-F238E27FC236}">
                <a16:creationId xmlns:a16="http://schemas.microsoft.com/office/drawing/2014/main" id="{C60E1BA6-B0E9-5E43-ACC6-FD8440249254}"/>
              </a:ext>
            </a:extLst>
          </p:cNvPr>
          <p:cNvSpPr txBox="1"/>
          <p:nvPr/>
        </p:nvSpPr>
        <p:spPr>
          <a:xfrm>
            <a:off x="7551574" y="6168384"/>
            <a:ext cx="2111303" cy="672498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rgbClr val="F3318D"/>
                </a:solidFill>
                <a:latin typeface="Arial Rounded MT Bold" panose="020F0704030504030204" pitchFamily="34" charset="0"/>
              </a:rPr>
              <a:t>#</a:t>
            </a:r>
            <a:r>
              <a:rPr lang="en-US" sz="1400" dirty="0" err="1">
                <a:solidFill>
                  <a:srgbClr val="F3318D"/>
                </a:solidFill>
                <a:latin typeface="Arial Rounded MT Bold" panose="020F0704030504030204" pitchFamily="34" charset="0"/>
              </a:rPr>
              <a:t>IGotVaccinated</a:t>
            </a:r>
            <a:endParaRPr lang="en-US" sz="1400" dirty="0">
              <a:solidFill>
                <a:srgbClr val="F3318D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3" name="TextBox 171">
            <a:extLst>
              <a:ext uri="{FF2B5EF4-FFF2-40B4-BE49-F238E27FC236}">
                <a16:creationId xmlns:a16="http://schemas.microsoft.com/office/drawing/2014/main" id="{89A7CC4A-82C8-F740-9E1F-20891BDE983F}"/>
              </a:ext>
            </a:extLst>
          </p:cNvPr>
          <p:cNvSpPr txBox="1"/>
          <p:nvPr/>
        </p:nvSpPr>
        <p:spPr>
          <a:xfrm>
            <a:off x="8986348" y="5740821"/>
            <a:ext cx="2111303" cy="672498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rgbClr val="00CCE4"/>
                </a:solidFill>
                <a:latin typeface="Arial Rounded MT Bold" panose="020F0704030504030204" pitchFamily="34" charset="0"/>
              </a:rPr>
              <a:t>#Vaccination</a:t>
            </a:r>
          </a:p>
        </p:txBody>
      </p:sp>
      <p:sp>
        <p:nvSpPr>
          <p:cNvPr id="44" name="TextBox 171">
            <a:extLst>
              <a:ext uri="{FF2B5EF4-FFF2-40B4-BE49-F238E27FC236}">
                <a16:creationId xmlns:a16="http://schemas.microsoft.com/office/drawing/2014/main" id="{AF058052-A32D-484A-BC1C-7046D9D23FF4}"/>
              </a:ext>
            </a:extLst>
          </p:cNvPr>
          <p:cNvSpPr txBox="1"/>
          <p:nvPr/>
        </p:nvSpPr>
        <p:spPr>
          <a:xfrm>
            <a:off x="9665682" y="6167565"/>
            <a:ext cx="2584661" cy="672498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#</a:t>
            </a:r>
            <a:r>
              <a:rPr lang="en-US" sz="1400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TheTruthAboutCovid</a:t>
            </a:r>
            <a:endParaRPr lang="en-US" sz="14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442B6ED6-E721-0845-8385-CAFA6C4A3358}"/>
              </a:ext>
            </a:extLst>
          </p:cNvPr>
          <p:cNvSpPr txBox="1"/>
          <p:nvPr/>
        </p:nvSpPr>
        <p:spPr>
          <a:xfrm>
            <a:off x="176762" y="1735209"/>
            <a:ext cx="4465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3318D"/>
                </a:solidFill>
                <a:latin typeface="Arial Rounded MT Bold" panose="020F0704030504030204" pitchFamily="34" charset="0"/>
              </a:rPr>
              <a:t>1</a:t>
            </a:r>
            <a:endParaRPr lang="en-US" sz="2400" b="1" dirty="0">
              <a:solidFill>
                <a:srgbClr val="F3318D"/>
              </a:solidFill>
            </a:endParaRP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E26E1512-8548-6E4B-9244-9AC8F90FB6F3}"/>
              </a:ext>
            </a:extLst>
          </p:cNvPr>
          <p:cNvSpPr txBox="1"/>
          <p:nvPr/>
        </p:nvSpPr>
        <p:spPr>
          <a:xfrm>
            <a:off x="689413" y="1827541"/>
            <a:ext cx="5178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Using different processors, we are able to ingest tweets and to create a new attribute (</a:t>
            </a:r>
            <a:r>
              <a:rPr lang="es-ES" sz="1600" dirty="0" err="1">
                <a:solidFill>
                  <a:schemeClr val="bg1"/>
                </a:solidFill>
              </a:rPr>
              <a:t>created_at</a:t>
            </a:r>
            <a:r>
              <a:rPr lang="es-ES" sz="1600" dirty="0">
                <a:solidFill>
                  <a:schemeClr val="bg1"/>
                </a:solidFill>
              </a:rPr>
              <a:t>: </a:t>
            </a:r>
            <a:r>
              <a:rPr lang="es-ES" sz="1600" b="1" dirty="0" err="1">
                <a:solidFill>
                  <a:schemeClr val="bg1"/>
                </a:solidFill>
              </a:rPr>
              <a:t>toDate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attribute</a:t>
            </a:r>
            <a:r>
              <a:rPr lang="es-ES" sz="1600" dirty="0">
                <a:solidFill>
                  <a:schemeClr val="bg1"/>
                </a:solidFill>
              </a:rPr>
              <a:t>).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089BC7BE-EC89-0F4E-A0B2-541B73F04B55}"/>
              </a:ext>
            </a:extLst>
          </p:cNvPr>
          <p:cNvSpPr txBox="1"/>
          <p:nvPr/>
        </p:nvSpPr>
        <p:spPr>
          <a:xfrm>
            <a:off x="172706" y="2840173"/>
            <a:ext cx="4465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3318D"/>
                </a:solidFill>
                <a:latin typeface="Arial Rounded MT Bold" panose="020F0704030504030204" pitchFamily="34" charset="0"/>
              </a:rPr>
              <a:t>2</a:t>
            </a:r>
            <a:endParaRPr lang="en-US" sz="2400" b="1" dirty="0">
              <a:solidFill>
                <a:srgbClr val="F3318D"/>
              </a:solidFill>
            </a:endParaRP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9E084512-9F04-B842-AB7C-62688CA233DE}"/>
              </a:ext>
            </a:extLst>
          </p:cNvPr>
          <p:cNvSpPr txBox="1"/>
          <p:nvPr/>
        </p:nvSpPr>
        <p:spPr>
          <a:xfrm>
            <a:off x="685358" y="2932505"/>
            <a:ext cx="506387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chemeClr val="bg1"/>
                </a:solidFill>
              </a:rPr>
              <a:t>Ingest tweets using the getTwitter processor with the languages and hashtags, in two steps:</a:t>
            </a:r>
          </a:p>
          <a:p>
            <a:endParaRPr lang="pt-PT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bg1"/>
                </a:solidFill>
              </a:rPr>
              <a:t>add</a:t>
            </a:r>
            <a:r>
              <a:rPr lang="es-ES" sz="1600" dirty="0">
                <a:solidFill>
                  <a:schemeClr val="bg1"/>
                </a:solidFill>
              </a:rPr>
              <a:t> the new </a:t>
            </a:r>
            <a:r>
              <a:rPr lang="es-ES" sz="1600" dirty="0" err="1">
                <a:solidFill>
                  <a:schemeClr val="bg1"/>
                </a:solidFill>
              </a:rPr>
              <a:t>property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b="1" dirty="0">
                <a:solidFill>
                  <a:schemeClr val="bg1"/>
                </a:solidFill>
              </a:rPr>
              <a:t>“</a:t>
            </a:r>
            <a:r>
              <a:rPr lang="es-ES" sz="1600" b="1" dirty="0" err="1">
                <a:solidFill>
                  <a:schemeClr val="bg1"/>
                </a:solidFill>
              </a:rPr>
              <a:t>created_at</a:t>
            </a:r>
            <a:r>
              <a:rPr lang="es-ES" sz="1600" b="1" dirty="0">
                <a:solidFill>
                  <a:schemeClr val="bg1"/>
                </a:solidFill>
              </a:rPr>
              <a:t>” </a:t>
            </a:r>
            <a:r>
              <a:rPr lang="es-ES" sz="1600" dirty="0">
                <a:solidFill>
                  <a:schemeClr val="bg1"/>
                </a:solidFill>
              </a:rPr>
              <a:t>in the </a:t>
            </a:r>
            <a:r>
              <a:rPr lang="es-ES" sz="1600" dirty="0" err="1">
                <a:solidFill>
                  <a:schemeClr val="bg1"/>
                </a:solidFill>
              </a:rPr>
              <a:t>evaluateJsonPath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processor</a:t>
            </a:r>
            <a:r>
              <a:rPr lang="es-ES" sz="1600" dirty="0">
                <a:solidFill>
                  <a:schemeClr val="bg1"/>
                </a:solidFill>
              </a:rPr>
              <a:t>,</a:t>
            </a:r>
          </a:p>
          <a:p>
            <a:endParaRPr lang="es-ES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bg1"/>
                </a:solidFill>
              </a:rPr>
              <a:t>update</a:t>
            </a:r>
            <a:r>
              <a:rPr lang="es-ES" sz="1600" dirty="0">
                <a:solidFill>
                  <a:schemeClr val="bg1"/>
                </a:solidFill>
              </a:rPr>
              <a:t> it with the </a:t>
            </a:r>
            <a:r>
              <a:rPr lang="es-ES" sz="1600" dirty="0" err="1">
                <a:solidFill>
                  <a:schemeClr val="bg1"/>
                </a:solidFill>
              </a:rPr>
              <a:t>present</a:t>
            </a:r>
            <a:r>
              <a:rPr lang="es-ES" sz="1600" dirty="0">
                <a:solidFill>
                  <a:schemeClr val="bg1"/>
                </a:solidFill>
              </a:rPr>
              <a:t> date </a:t>
            </a:r>
            <a:r>
              <a:rPr lang="es-ES" sz="1600" dirty="0" err="1">
                <a:solidFill>
                  <a:schemeClr val="bg1"/>
                </a:solidFill>
              </a:rPr>
              <a:t>using</a:t>
            </a:r>
            <a:r>
              <a:rPr lang="es-ES" sz="1600" dirty="0">
                <a:solidFill>
                  <a:schemeClr val="bg1"/>
                </a:solidFill>
              </a:rPr>
              <a:t> the </a:t>
            </a:r>
            <a:r>
              <a:rPr lang="es-ES" sz="1600" dirty="0" err="1">
                <a:solidFill>
                  <a:schemeClr val="bg1"/>
                </a:solidFill>
              </a:rPr>
              <a:t>second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b="1" dirty="0" err="1">
                <a:solidFill>
                  <a:schemeClr val="bg1"/>
                </a:solidFill>
              </a:rPr>
              <a:t>UpdateAttribute</a:t>
            </a:r>
            <a:r>
              <a:rPr lang="es-ES" sz="1600" b="1" dirty="0">
                <a:solidFill>
                  <a:schemeClr val="bg1"/>
                </a:solidFill>
              </a:rPr>
              <a:t>.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7E2AB42F-D703-A643-B05F-508CCADF5951}"/>
              </a:ext>
            </a:extLst>
          </p:cNvPr>
          <p:cNvSpPr txBox="1"/>
          <p:nvPr/>
        </p:nvSpPr>
        <p:spPr>
          <a:xfrm>
            <a:off x="172706" y="5254819"/>
            <a:ext cx="4465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3318D"/>
                </a:solidFill>
                <a:latin typeface="Arial Rounded MT Bold" panose="020F0704030504030204" pitchFamily="34" charset="0"/>
              </a:rPr>
              <a:t>3</a:t>
            </a:r>
            <a:endParaRPr lang="en-US" sz="2400" b="1" dirty="0">
              <a:solidFill>
                <a:srgbClr val="F3318D"/>
              </a:solidFill>
            </a:endParaRP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D25638C4-B182-9E4C-941B-DDA9AE4CF10D}"/>
              </a:ext>
            </a:extLst>
          </p:cNvPr>
          <p:cNvSpPr txBox="1"/>
          <p:nvPr/>
        </p:nvSpPr>
        <p:spPr>
          <a:xfrm>
            <a:off x="685358" y="5347151"/>
            <a:ext cx="50638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chemeClr val="bg1"/>
                </a:solidFill>
              </a:rPr>
              <a:t>Create</a:t>
            </a:r>
            <a:r>
              <a:rPr lang="pt-PT" sz="1600" dirty="0">
                <a:solidFill>
                  <a:schemeClr val="bg1"/>
                </a:solidFill>
              </a:rPr>
              <a:t> </a:t>
            </a:r>
            <a:r>
              <a:rPr lang="pt-PT" sz="1600" dirty="0" err="1">
                <a:solidFill>
                  <a:schemeClr val="bg1"/>
                </a:solidFill>
              </a:rPr>
              <a:t>new</a:t>
            </a:r>
            <a:r>
              <a:rPr lang="pt-PT" sz="1600" dirty="0">
                <a:solidFill>
                  <a:schemeClr val="bg1"/>
                </a:solidFill>
              </a:rPr>
              <a:t> </a:t>
            </a:r>
            <a:r>
              <a:rPr lang="pt-PT" sz="1600" dirty="0" err="1">
                <a:solidFill>
                  <a:schemeClr val="bg1"/>
                </a:solidFill>
              </a:rPr>
              <a:t>properties</a:t>
            </a:r>
            <a:r>
              <a:rPr lang="pt-PT" sz="1600" dirty="0">
                <a:solidFill>
                  <a:schemeClr val="bg1"/>
                </a:solidFill>
              </a:rPr>
              <a:t> </a:t>
            </a:r>
            <a:r>
              <a:rPr lang="pt-PT" sz="1600" dirty="0" err="1">
                <a:solidFill>
                  <a:schemeClr val="bg1"/>
                </a:solidFill>
              </a:rPr>
              <a:t>using</a:t>
            </a:r>
            <a:r>
              <a:rPr lang="pt-PT" sz="1600" dirty="0">
                <a:solidFill>
                  <a:schemeClr val="bg1"/>
                </a:solidFill>
              </a:rPr>
              <a:t> a </a:t>
            </a:r>
            <a:r>
              <a:rPr lang="pt-PT" sz="1600" dirty="0" err="1">
                <a:solidFill>
                  <a:schemeClr val="bg1"/>
                </a:solidFill>
              </a:rPr>
              <a:t>new</a:t>
            </a:r>
            <a:r>
              <a:rPr lang="pt-PT" sz="1600" dirty="0">
                <a:solidFill>
                  <a:schemeClr val="bg1"/>
                </a:solidFill>
              </a:rPr>
              <a:t> </a:t>
            </a:r>
            <a:r>
              <a:rPr lang="pt-PT" sz="1600" b="1" dirty="0" err="1">
                <a:solidFill>
                  <a:schemeClr val="bg1"/>
                </a:solidFill>
              </a:rPr>
              <a:t>UpdateAttribute</a:t>
            </a:r>
            <a:r>
              <a:rPr lang="pt-PT" sz="1600" dirty="0">
                <a:solidFill>
                  <a:schemeClr val="bg1"/>
                </a:solidFill>
              </a:rPr>
              <a:t> </a:t>
            </a:r>
            <a:r>
              <a:rPr lang="pt-PT" sz="1600" dirty="0" err="1">
                <a:solidFill>
                  <a:schemeClr val="bg1"/>
                </a:solidFill>
              </a:rPr>
              <a:t>processor</a:t>
            </a:r>
            <a:r>
              <a:rPr lang="pt-PT" sz="1600" dirty="0">
                <a:solidFill>
                  <a:schemeClr val="bg1"/>
                </a:solidFill>
              </a:rPr>
              <a:t> </a:t>
            </a:r>
            <a:r>
              <a:rPr lang="pt-PT" sz="1600" dirty="0">
                <a:solidFill>
                  <a:schemeClr val="bg1"/>
                </a:solidFill>
                <a:sym typeface="Wingdings" pitchFamily="2" charset="2"/>
              </a:rPr>
              <a:t> </a:t>
            </a:r>
            <a:r>
              <a:rPr lang="pt-PT" sz="1600" dirty="0" err="1">
                <a:solidFill>
                  <a:schemeClr val="bg1"/>
                </a:solidFill>
                <a:sym typeface="Wingdings" pitchFamily="2" charset="2"/>
              </a:rPr>
              <a:t>create</a:t>
            </a:r>
            <a:r>
              <a:rPr lang="pt-PT" sz="1600" dirty="0">
                <a:solidFill>
                  <a:schemeClr val="bg1"/>
                </a:solidFill>
                <a:sym typeface="Wingdings" pitchFamily="2" charset="2"/>
              </a:rPr>
              <a:t> the </a:t>
            </a:r>
            <a:r>
              <a:rPr lang="pt-PT" sz="1600" dirty="0" err="1">
                <a:solidFill>
                  <a:schemeClr val="bg1"/>
                </a:solidFill>
                <a:sym typeface="Wingdings" pitchFamily="2" charset="2"/>
              </a:rPr>
              <a:t>directory</a:t>
            </a:r>
            <a:r>
              <a:rPr lang="pt-PT" sz="1600" dirty="0">
                <a:solidFill>
                  <a:schemeClr val="bg1"/>
                </a:solidFill>
                <a:sym typeface="Wingdings" pitchFamily="2" charset="2"/>
              </a:rPr>
              <a:t> </a:t>
            </a:r>
            <a:r>
              <a:rPr lang="pt-PT" sz="1600" dirty="0" err="1">
                <a:solidFill>
                  <a:schemeClr val="bg1"/>
                </a:solidFill>
                <a:sym typeface="Wingdings" pitchFamily="2" charset="2"/>
              </a:rPr>
              <a:t>structure</a:t>
            </a:r>
            <a:r>
              <a:rPr lang="pt-PT" sz="1600" dirty="0">
                <a:solidFill>
                  <a:schemeClr val="bg1"/>
                </a:solidFill>
                <a:sym typeface="Wingdings" pitchFamily="2" charset="2"/>
              </a:rPr>
              <a:t> with the </a:t>
            </a:r>
            <a:r>
              <a:rPr lang="pt-PT" sz="1600" b="1" dirty="0" err="1">
                <a:solidFill>
                  <a:schemeClr val="bg1"/>
                </a:solidFill>
                <a:sym typeface="Wingdings" pitchFamily="2" charset="2"/>
              </a:rPr>
              <a:t>PutHDFS</a:t>
            </a:r>
            <a:r>
              <a:rPr lang="pt-PT" sz="1600" dirty="0">
                <a:solidFill>
                  <a:schemeClr val="bg1"/>
                </a:solidFill>
                <a:sym typeface="Wingdings" pitchFamily="2" charset="2"/>
              </a:rPr>
              <a:t> </a:t>
            </a:r>
            <a:r>
              <a:rPr lang="pt-PT" sz="1600" dirty="0" err="1">
                <a:solidFill>
                  <a:schemeClr val="bg1"/>
                </a:solidFill>
                <a:sym typeface="Wingdings" pitchFamily="2" charset="2"/>
              </a:rPr>
              <a:t>processor</a:t>
            </a:r>
            <a:r>
              <a:rPr lang="pt-PT" sz="1600" dirty="0">
                <a:solidFill>
                  <a:schemeClr val="bg1"/>
                </a:solidFill>
                <a:sym typeface="Wingdings" pitchFamily="2" charset="2"/>
              </a:rPr>
              <a:t> 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1" name="TextBox 171">
            <a:extLst>
              <a:ext uri="{FF2B5EF4-FFF2-40B4-BE49-F238E27FC236}">
                <a16:creationId xmlns:a16="http://schemas.microsoft.com/office/drawing/2014/main" id="{566445EF-C4FB-6745-94BD-FEEEADAC00DA}"/>
              </a:ext>
            </a:extLst>
          </p:cNvPr>
          <p:cNvSpPr txBox="1"/>
          <p:nvPr/>
        </p:nvSpPr>
        <p:spPr>
          <a:xfrm>
            <a:off x="1450329" y="124759"/>
            <a:ext cx="9291343" cy="1130356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 </a:t>
            </a:r>
            <a:r>
              <a:rPr lang="en-US" sz="3600" dirty="0">
                <a:solidFill>
                  <a:srgbClr val="00CCE4"/>
                </a:solidFill>
                <a:latin typeface="Arial Rounded MT Bold" panose="020F0704030504030204" pitchFamily="34" charset="0"/>
              </a:rPr>
              <a:t>INGESTION</a:t>
            </a:r>
          </a:p>
        </p:txBody>
      </p:sp>
    </p:spTree>
    <p:extLst>
      <p:ext uri="{BB962C8B-B14F-4D97-AF65-F5344CB8AC3E}">
        <p14:creationId xmlns:p14="http://schemas.microsoft.com/office/powerpoint/2010/main" val="1050528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71">
            <a:extLst>
              <a:ext uri="{FF2B5EF4-FFF2-40B4-BE49-F238E27FC236}">
                <a16:creationId xmlns:a16="http://schemas.microsoft.com/office/drawing/2014/main" id="{545A2A8F-E00E-9140-B538-E1EE3B8F9BDE}"/>
              </a:ext>
            </a:extLst>
          </p:cNvPr>
          <p:cNvSpPr txBox="1"/>
          <p:nvPr/>
        </p:nvSpPr>
        <p:spPr>
          <a:xfrm>
            <a:off x="1450329" y="124759"/>
            <a:ext cx="9291343" cy="1130356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 </a:t>
            </a:r>
            <a:r>
              <a:rPr lang="en-US" sz="3600" dirty="0">
                <a:solidFill>
                  <a:srgbClr val="00CCE4"/>
                </a:solidFill>
                <a:latin typeface="Arial Rounded MT Bold" panose="020F0704030504030204" pitchFamily="34" charset="0"/>
              </a:rPr>
              <a:t>STORAGE</a:t>
            </a:r>
          </a:p>
        </p:txBody>
      </p:sp>
      <p:sp>
        <p:nvSpPr>
          <p:cNvPr id="5" name="Rectángulo redondeado 4">
            <a:extLst>
              <a:ext uri="{FF2B5EF4-FFF2-40B4-BE49-F238E27FC236}">
                <a16:creationId xmlns:a16="http://schemas.microsoft.com/office/drawing/2014/main" id="{CDFACDD9-6F5B-7241-9619-D20E08C6AF82}"/>
              </a:ext>
            </a:extLst>
          </p:cNvPr>
          <p:cNvSpPr/>
          <p:nvPr/>
        </p:nvSpPr>
        <p:spPr>
          <a:xfrm>
            <a:off x="671513" y="1814507"/>
            <a:ext cx="3314700" cy="2000250"/>
          </a:xfrm>
          <a:prstGeom prst="roundRect">
            <a:avLst/>
          </a:prstGeom>
          <a:solidFill>
            <a:srgbClr val="00CCE4"/>
          </a:solidFill>
          <a:ln>
            <a:solidFill>
              <a:srgbClr val="00C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ángulo redondeado 5">
            <a:extLst>
              <a:ext uri="{FF2B5EF4-FFF2-40B4-BE49-F238E27FC236}">
                <a16:creationId xmlns:a16="http://schemas.microsoft.com/office/drawing/2014/main" id="{234661F9-311B-7047-985A-7D4DFD330A70}"/>
              </a:ext>
            </a:extLst>
          </p:cNvPr>
          <p:cNvSpPr/>
          <p:nvPr/>
        </p:nvSpPr>
        <p:spPr>
          <a:xfrm>
            <a:off x="4438650" y="1814507"/>
            <a:ext cx="3314700" cy="2000250"/>
          </a:xfrm>
          <a:prstGeom prst="roundRect">
            <a:avLst/>
          </a:prstGeom>
          <a:solidFill>
            <a:srgbClr val="F3318D"/>
          </a:solidFill>
          <a:ln>
            <a:solidFill>
              <a:srgbClr val="F33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47FAE92E-55F1-3A46-A48E-D005ACFB9562}"/>
              </a:ext>
            </a:extLst>
          </p:cNvPr>
          <p:cNvSpPr/>
          <p:nvPr/>
        </p:nvSpPr>
        <p:spPr>
          <a:xfrm>
            <a:off x="8205787" y="1814507"/>
            <a:ext cx="3314700" cy="2000250"/>
          </a:xfrm>
          <a:prstGeom prst="roundRect">
            <a:avLst/>
          </a:prstGeom>
          <a:solidFill>
            <a:srgbClr val="00CCE4"/>
          </a:solidFill>
          <a:ln>
            <a:solidFill>
              <a:srgbClr val="00C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7C1FC756-586F-0E49-B1E5-22BD6F047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448" y="1301546"/>
            <a:ext cx="1025922" cy="102592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2B55C4D-44AA-A049-A7CB-4E6282229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3039" y="1301546"/>
            <a:ext cx="1025922" cy="1025922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8374FE6-F278-5E4B-881A-7CC5C0D2E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0176" y="1301546"/>
            <a:ext cx="1025922" cy="1025922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37F62E3-1902-CF42-93BE-9D412D8A1B1D}"/>
              </a:ext>
            </a:extLst>
          </p:cNvPr>
          <p:cNvSpPr txBox="1"/>
          <p:nvPr/>
        </p:nvSpPr>
        <p:spPr>
          <a:xfrm>
            <a:off x="2106514" y="1522119"/>
            <a:ext cx="4077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1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09D86EB-7C59-3441-9A6D-F9DCF1507597}"/>
              </a:ext>
            </a:extLst>
          </p:cNvPr>
          <p:cNvSpPr txBox="1"/>
          <p:nvPr/>
        </p:nvSpPr>
        <p:spPr>
          <a:xfrm>
            <a:off x="5892105" y="1522118"/>
            <a:ext cx="4077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2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2A554C9-ECA9-DF42-B39F-C14B9985667A}"/>
              </a:ext>
            </a:extLst>
          </p:cNvPr>
          <p:cNvSpPr txBox="1"/>
          <p:nvPr/>
        </p:nvSpPr>
        <p:spPr>
          <a:xfrm>
            <a:off x="9659242" y="1522117"/>
            <a:ext cx="4077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3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0BD6F01-5A7A-F84A-9662-5015C5C3A07B}"/>
              </a:ext>
            </a:extLst>
          </p:cNvPr>
          <p:cNvSpPr txBox="1"/>
          <p:nvPr/>
        </p:nvSpPr>
        <p:spPr>
          <a:xfrm>
            <a:off x="751780" y="2060431"/>
            <a:ext cx="31146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ES" dirty="0"/>
          </a:p>
          <a:p>
            <a:pPr algn="ctr"/>
            <a:r>
              <a:rPr lang="es-ES" dirty="0">
                <a:solidFill>
                  <a:schemeClr val="bg1"/>
                </a:solidFill>
              </a:rPr>
              <a:t>Use hadoop HDFS creating big files to store all the tweets in our own datalake using a distributed file </a:t>
            </a:r>
            <a:r>
              <a:rPr lang="es-ES" dirty="0" err="1">
                <a:solidFill>
                  <a:schemeClr val="bg1"/>
                </a:solidFill>
              </a:rPr>
              <a:t>system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structure</a:t>
            </a:r>
            <a:r>
              <a:rPr lang="es-ES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9703730-3907-2545-8071-B0D71EE7D10A}"/>
              </a:ext>
            </a:extLst>
          </p:cNvPr>
          <p:cNvSpPr txBox="1"/>
          <p:nvPr/>
        </p:nvSpPr>
        <p:spPr>
          <a:xfrm>
            <a:off x="4538662" y="2060431"/>
            <a:ext cx="31146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ES" dirty="0"/>
          </a:p>
          <a:p>
            <a:pPr algn="ctr"/>
            <a:r>
              <a:rPr lang="es-ES" dirty="0" err="1">
                <a:solidFill>
                  <a:schemeClr val="bg1"/>
                </a:solidFill>
              </a:rPr>
              <a:t>Create</a:t>
            </a:r>
            <a:r>
              <a:rPr lang="es-ES" dirty="0">
                <a:solidFill>
                  <a:schemeClr val="bg1"/>
                </a:solidFill>
              </a:rPr>
              <a:t> a </a:t>
            </a:r>
            <a:r>
              <a:rPr lang="es-ES" dirty="0" err="1">
                <a:solidFill>
                  <a:schemeClr val="bg1"/>
                </a:solidFill>
              </a:rPr>
              <a:t>raw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directory</a:t>
            </a:r>
            <a:r>
              <a:rPr lang="es-ES" dirty="0">
                <a:solidFill>
                  <a:schemeClr val="bg1"/>
                </a:solidFill>
              </a:rPr>
              <a:t> and </a:t>
            </a:r>
            <a:r>
              <a:rPr lang="es-ES" dirty="0" err="1">
                <a:solidFill>
                  <a:schemeClr val="bg1"/>
                </a:solidFill>
              </a:rPr>
              <a:t>some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specific</a:t>
            </a:r>
            <a:r>
              <a:rPr lang="es-ES" dirty="0">
                <a:solidFill>
                  <a:schemeClr val="bg1"/>
                </a:solidFill>
              </a:rPr>
              <a:t> folders to </a:t>
            </a:r>
            <a:r>
              <a:rPr lang="es-ES" dirty="0" err="1">
                <a:solidFill>
                  <a:schemeClr val="bg1"/>
                </a:solidFill>
              </a:rPr>
              <a:t>differentiate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our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topic</a:t>
            </a:r>
            <a:r>
              <a:rPr lang="es-ES" dirty="0">
                <a:solidFill>
                  <a:schemeClr val="bg1"/>
                </a:solidFill>
              </a:rPr>
              <a:t>   (twitter, Covid19).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161A53F-B6A2-AD41-9EA1-B6140D747B2B}"/>
              </a:ext>
            </a:extLst>
          </p:cNvPr>
          <p:cNvSpPr txBox="1"/>
          <p:nvPr/>
        </p:nvSpPr>
        <p:spPr>
          <a:xfrm>
            <a:off x="8205791" y="2075968"/>
            <a:ext cx="3314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ES" dirty="0"/>
          </a:p>
          <a:p>
            <a:pPr algn="ctr"/>
            <a:r>
              <a:rPr lang="es-ES" dirty="0">
                <a:solidFill>
                  <a:schemeClr val="bg1"/>
                </a:solidFill>
              </a:rPr>
              <a:t> Use the properties created in the ingestion part (year, month, day) to create a cascade structure with them after our </a:t>
            </a:r>
            <a:r>
              <a:rPr lang="es-ES" dirty="0" err="1">
                <a:solidFill>
                  <a:schemeClr val="bg1"/>
                </a:solidFill>
              </a:rPr>
              <a:t>topic</a:t>
            </a:r>
            <a:r>
              <a:rPr lang="es-ES" dirty="0">
                <a:solidFill>
                  <a:schemeClr val="bg1"/>
                </a:solidFill>
              </a:rPr>
              <a:t> 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2A499FB-E963-5C40-A71C-0F9C96923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405" y="4612341"/>
            <a:ext cx="7645400" cy="212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1089D21D-7A1F-2342-A695-5EAA26D839F2}"/>
              </a:ext>
            </a:extLst>
          </p:cNvPr>
          <p:cNvSpPr txBox="1"/>
          <p:nvPr/>
        </p:nvSpPr>
        <p:spPr>
          <a:xfrm>
            <a:off x="1893291" y="4076218"/>
            <a:ext cx="79976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/</a:t>
            </a:r>
            <a:r>
              <a:rPr lang="es-ES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datalake</a:t>
            </a:r>
            <a:r>
              <a:rPr lang="es-E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/</a:t>
            </a:r>
            <a:r>
              <a:rPr lang="es-ES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raw</a:t>
            </a:r>
            <a:r>
              <a:rPr lang="es-E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/twitter/Covid19/${</a:t>
            </a:r>
            <a:r>
              <a:rPr lang="es-ES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year</a:t>
            </a:r>
            <a:r>
              <a:rPr lang="es-E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}/${</a:t>
            </a:r>
            <a:r>
              <a:rPr lang="es-ES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month</a:t>
            </a:r>
            <a:r>
              <a:rPr lang="es-E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}/${</a:t>
            </a:r>
            <a:r>
              <a:rPr lang="es-ES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day</a:t>
            </a:r>
            <a:r>
              <a:rPr lang="es-E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}/”</a:t>
            </a:r>
            <a:r>
              <a:rPr lang="es-ES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filename</a:t>
            </a:r>
            <a:r>
              <a:rPr lang="es-ES" dirty="0">
                <a:solidFill>
                  <a:schemeClr val="bg1"/>
                </a:solidFill>
                <a:latin typeface="Arial Rounded MT Bold" panose="020F0704030504030204" pitchFamily="34" charset="77"/>
              </a:rPr>
              <a:t>”.</a:t>
            </a:r>
            <a:r>
              <a:rPr lang="es-ES" dirty="0" err="1">
                <a:solidFill>
                  <a:schemeClr val="bg1"/>
                </a:solidFill>
                <a:latin typeface="Arial Rounded MT Bold" panose="020F0704030504030204" pitchFamily="34" charset="77"/>
              </a:rPr>
              <a:t>json</a:t>
            </a:r>
            <a:endParaRPr lang="es-ES" b="0" dirty="0">
              <a:solidFill>
                <a:schemeClr val="bg1"/>
              </a:solidFill>
              <a:effectLst/>
              <a:latin typeface="Arial Rounded MT Bold" panose="020F0704030504030204" pitchFamily="34" charset="77"/>
            </a:endParaRPr>
          </a:p>
          <a:p>
            <a:br>
              <a:rPr lang="es-E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253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9">
            <a:extLst>
              <a:ext uri="{FF2B5EF4-FFF2-40B4-BE49-F238E27FC236}">
                <a16:creationId xmlns:a16="http://schemas.microsoft.com/office/drawing/2014/main" id="{ADE16A69-A155-4DC5-A657-719DC36C0FDA}"/>
              </a:ext>
            </a:extLst>
          </p:cNvPr>
          <p:cNvSpPr>
            <a:spLocks/>
          </p:cNvSpPr>
          <p:nvPr/>
        </p:nvSpPr>
        <p:spPr bwMode="auto">
          <a:xfrm>
            <a:off x="10651719" y="1953138"/>
            <a:ext cx="50866" cy="28613"/>
          </a:xfrm>
          <a:custGeom>
            <a:avLst/>
            <a:gdLst>
              <a:gd name="T0" fmla="*/ 8 w 9"/>
              <a:gd name="T1" fmla="*/ 0 h 5"/>
              <a:gd name="T2" fmla="*/ 0 w 9"/>
              <a:gd name="T3" fmla="*/ 5 h 5"/>
              <a:gd name="T4" fmla="*/ 9 w 9"/>
              <a:gd name="T5" fmla="*/ 3 h 5"/>
              <a:gd name="T6" fmla="*/ 8 w 9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5">
                <a:moveTo>
                  <a:pt x="8" y="0"/>
                </a:moveTo>
                <a:cubicBezTo>
                  <a:pt x="5" y="2"/>
                  <a:pt x="3" y="3"/>
                  <a:pt x="0" y="5"/>
                </a:cubicBezTo>
                <a:cubicBezTo>
                  <a:pt x="3" y="4"/>
                  <a:pt x="6" y="3"/>
                  <a:pt x="9" y="3"/>
                </a:cubicBezTo>
                <a:cubicBezTo>
                  <a:pt x="9" y="2"/>
                  <a:pt x="8" y="1"/>
                  <a:pt x="8" y="0"/>
                </a:cubicBezTo>
              </a:path>
            </a:pathLst>
          </a:custGeom>
          <a:solidFill>
            <a:srgbClr val="FEDB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25">
            <a:extLst>
              <a:ext uri="{FF2B5EF4-FFF2-40B4-BE49-F238E27FC236}">
                <a16:creationId xmlns:a16="http://schemas.microsoft.com/office/drawing/2014/main" id="{8C361ECF-A4AF-4934-AC8F-9A8A4B1D0A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45885" y="5121391"/>
            <a:ext cx="1008592" cy="184401"/>
          </a:xfrm>
          <a:prstGeom prst="ellipse">
            <a:avLst/>
          </a:prstGeom>
          <a:solidFill>
            <a:srgbClr val="D1D1D1">
              <a:alpha val="41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26">
            <a:extLst>
              <a:ext uri="{FF2B5EF4-FFF2-40B4-BE49-F238E27FC236}">
                <a16:creationId xmlns:a16="http://schemas.microsoft.com/office/drawing/2014/main" id="{B8627D8D-F950-4E9F-8955-CF753AE7B35E}"/>
              </a:ext>
            </a:extLst>
          </p:cNvPr>
          <p:cNvSpPr>
            <a:spLocks/>
          </p:cNvSpPr>
          <p:nvPr/>
        </p:nvSpPr>
        <p:spPr bwMode="auto">
          <a:xfrm>
            <a:off x="10295297" y="3659011"/>
            <a:ext cx="290231" cy="205246"/>
          </a:xfrm>
          <a:custGeom>
            <a:avLst/>
            <a:gdLst>
              <a:gd name="T0" fmla="*/ 0 w 55"/>
              <a:gd name="T1" fmla="*/ 6 h 39"/>
              <a:gd name="T2" fmla="*/ 7 w 55"/>
              <a:gd name="T3" fmla="*/ 32 h 39"/>
              <a:gd name="T4" fmla="*/ 20 w 55"/>
              <a:gd name="T5" fmla="*/ 38 h 39"/>
              <a:gd name="T6" fmla="*/ 47 w 55"/>
              <a:gd name="T7" fmla="*/ 21 h 39"/>
              <a:gd name="T8" fmla="*/ 55 w 55"/>
              <a:gd name="T9" fmla="*/ 12 h 39"/>
              <a:gd name="T10" fmla="*/ 33 w 55"/>
              <a:gd name="T11" fmla="*/ 17 h 39"/>
              <a:gd name="T12" fmla="*/ 24 w 55"/>
              <a:gd name="T13" fmla="*/ 14 h 39"/>
              <a:gd name="T14" fmla="*/ 22 w 55"/>
              <a:gd name="T15" fmla="*/ 8 h 39"/>
              <a:gd name="T16" fmla="*/ 20 w 55"/>
              <a:gd name="T17" fmla="*/ 0 h 39"/>
              <a:gd name="T18" fmla="*/ 0 w 55"/>
              <a:gd name="T19" fmla="*/ 6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" h="39">
                <a:moveTo>
                  <a:pt x="0" y="6"/>
                </a:moveTo>
                <a:cubicBezTo>
                  <a:pt x="0" y="6"/>
                  <a:pt x="7" y="29"/>
                  <a:pt x="7" y="32"/>
                </a:cubicBezTo>
                <a:cubicBezTo>
                  <a:pt x="8" y="35"/>
                  <a:pt x="14" y="37"/>
                  <a:pt x="20" y="38"/>
                </a:cubicBezTo>
                <a:cubicBezTo>
                  <a:pt x="26" y="39"/>
                  <a:pt x="47" y="21"/>
                  <a:pt x="47" y="21"/>
                </a:cubicBez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37" y="15"/>
                  <a:pt x="33" y="17"/>
                </a:cubicBezTo>
                <a:cubicBezTo>
                  <a:pt x="29" y="18"/>
                  <a:pt x="25" y="19"/>
                  <a:pt x="24" y="14"/>
                </a:cubicBezTo>
                <a:cubicBezTo>
                  <a:pt x="24" y="12"/>
                  <a:pt x="23" y="10"/>
                  <a:pt x="22" y="8"/>
                </a:cubicBezTo>
                <a:cubicBezTo>
                  <a:pt x="21" y="4"/>
                  <a:pt x="20" y="0"/>
                  <a:pt x="20" y="0"/>
                </a:cubicBezTo>
                <a:cubicBezTo>
                  <a:pt x="0" y="6"/>
                  <a:pt x="0" y="6"/>
                  <a:pt x="0" y="6"/>
                </a:cubicBezTo>
              </a:path>
            </a:pathLst>
          </a:custGeom>
          <a:solidFill>
            <a:srgbClr val="FDB58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27">
            <a:extLst>
              <a:ext uri="{FF2B5EF4-FFF2-40B4-BE49-F238E27FC236}">
                <a16:creationId xmlns:a16="http://schemas.microsoft.com/office/drawing/2014/main" id="{B0C9A693-0DE9-4B93-919E-64615EDDEF5E}"/>
              </a:ext>
            </a:extLst>
          </p:cNvPr>
          <p:cNvSpPr>
            <a:spLocks/>
          </p:cNvSpPr>
          <p:nvPr/>
        </p:nvSpPr>
        <p:spPr bwMode="auto">
          <a:xfrm>
            <a:off x="10295297" y="3659011"/>
            <a:ext cx="117054" cy="131486"/>
          </a:xfrm>
          <a:custGeom>
            <a:avLst/>
            <a:gdLst>
              <a:gd name="T0" fmla="*/ 20 w 22"/>
              <a:gd name="T1" fmla="*/ 0 h 25"/>
              <a:gd name="T2" fmla="*/ 0 w 22"/>
              <a:gd name="T3" fmla="*/ 6 h 25"/>
              <a:gd name="T4" fmla="*/ 5 w 22"/>
              <a:gd name="T5" fmla="*/ 23 h 25"/>
              <a:gd name="T6" fmla="*/ 10 w 22"/>
              <a:gd name="T7" fmla="*/ 25 h 25"/>
              <a:gd name="T8" fmla="*/ 17 w 22"/>
              <a:gd name="T9" fmla="*/ 12 h 25"/>
              <a:gd name="T10" fmla="*/ 22 w 22"/>
              <a:gd name="T11" fmla="*/ 8 h 25"/>
              <a:gd name="T12" fmla="*/ 20 w 22"/>
              <a:gd name="T13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" h="25">
                <a:moveTo>
                  <a:pt x="20" y="0"/>
                </a:moveTo>
                <a:cubicBezTo>
                  <a:pt x="0" y="6"/>
                  <a:pt x="0" y="6"/>
                  <a:pt x="0" y="6"/>
                </a:cubicBezTo>
                <a:cubicBezTo>
                  <a:pt x="0" y="6"/>
                  <a:pt x="3" y="15"/>
                  <a:pt x="5" y="23"/>
                </a:cubicBezTo>
                <a:cubicBezTo>
                  <a:pt x="6" y="24"/>
                  <a:pt x="8" y="24"/>
                  <a:pt x="10" y="25"/>
                </a:cubicBezTo>
                <a:cubicBezTo>
                  <a:pt x="11" y="21"/>
                  <a:pt x="14" y="15"/>
                  <a:pt x="17" y="12"/>
                </a:cubicBezTo>
                <a:cubicBezTo>
                  <a:pt x="22" y="8"/>
                  <a:pt x="22" y="8"/>
                  <a:pt x="22" y="8"/>
                </a:cubicBezTo>
                <a:cubicBezTo>
                  <a:pt x="21" y="4"/>
                  <a:pt x="20" y="0"/>
                  <a:pt x="20" y="0"/>
                </a:cubicBezTo>
              </a:path>
            </a:pathLst>
          </a:custGeom>
          <a:solidFill>
            <a:srgbClr val="FBA06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28">
            <a:extLst>
              <a:ext uri="{FF2B5EF4-FFF2-40B4-BE49-F238E27FC236}">
                <a16:creationId xmlns:a16="http://schemas.microsoft.com/office/drawing/2014/main" id="{54B4BC47-F70F-4451-BA63-A3263036DF7B}"/>
              </a:ext>
            </a:extLst>
          </p:cNvPr>
          <p:cNvSpPr>
            <a:spLocks/>
          </p:cNvSpPr>
          <p:nvPr/>
        </p:nvSpPr>
        <p:spPr bwMode="auto">
          <a:xfrm>
            <a:off x="9814251" y="4983491"/>
            <a:ext cx="338335" cy="232506"/>
          </a:xfrm>
          <a:custGeom>
            <a:avLst/>
            <a:gdLst>
              <a:gd name="T0" fmla="*/ 15 w 64"/>
              <a:gd name="T1" fmla="*/ 0 h 44"/>
              <a:gd name="T2" fmla="*/ 3 w 64"/>
              <a:gd name="T3" fmla="*/ 25 h 44"/>
              <a:gd name="T4" fmla="*/ 7 w 64"/>
              <a:gd name="T5" fmla="*/ 33 h 44"/>
              <a:gd name="T6" fmla="*/ 24 w 64"/>
              <a:gd name="T7" fmla="*/ 34 h 44"/>
              <a:gd name="T8" fmla="*/ 48 w 64"/>
              <a:gd name="T9" fmla="*/ 43 h 44"/>
              <a:gd name="T10" fmla="*/ 64 w 64"/>
              <a:gd name="T11" fmla="*/ 41 h 44"/>
              <a:gd name="T12" fmla="*/ 48 w 64"/>
              <a:gd name="T13" fmla="*/ 29 h 44"/>
              <a:gd name="T14" fmla="*/ 32 w 64"/>
              <a:gd name="T15" fmla="*/ 14 h 44"/>
              <a:gd name="T16" fmla="*/ 31 w 64"/>
              <a:gd name="T17" fmla="*/ 1 h 44"/>
              <a:gd name="T18" fmla="*/ 15 w 64"/>
              <a:gd name="T19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4" h="44">
                <a:moveTo>
                  <a:pt x="15" y="0"/>
                </a:moveTo>
                <a:cubicBezTo>
                  <a:pt x="15" y="0"/>
                  <a:pt x="4" y="20"/>
                  <a:pt x="3" y="25"/>
                </a:cubicBezTo>
                <a:cubicBezTo>
                  <a:pt x="2" y="31"/>
                  <a:pt x="0" y="30"/>
                  <a:pt x="7" y="33"/>
                </a:cubicBezTo>
                <a:cubicBezTo>
                  <a:pt x="14" y="35"/>
                  <a:pt x="18" y="33"/>
                  <a:pt x="24" y="34"/>
                </a:cubicBezTo>
                <a:cubicBezTo>
                  <a:pt x="30" y="36"/>
                  <a:pt x="35" y="42"/>
                  <a:pt x="48" y="43"/>
                </a:cubicBezTo>
                <a:cubicBezTo>
                  <a:pt x="61" y="44"/>
                  <a:pt x="64" y="43"/>
                  <a:pt x="64" y="41"/>
                </a:cubicBezTo>
                <a:cubicBezTo>
                  <a:pt x="64" y="40"/>
                  <a:pt x="56" y="34"/>
                  <a:pt x="48" y="29"/>
                </a:cubicBezTo>
                <a:cubicBezTo>
                  <a:pt x="40" y="23"/>
                  <a:pt x="33" y="19"/>
                  <a:pt x="32" y="14"/>
                </a:cubicBezTo>
                <a:cubicBezTo>
                  <a:pt x="31" y="8"/>
                  <a:pt x="31" y="1"/>
                  <a:pt x="31" y="1"/>
                </a:cubicBezTo>
                <a:lnTo>
                  <a:pt x="15" y="0"/>
                </a:lnTo>
                <a:close/>
              </a:path>
            </a:pathLst>
          </a:custGeom>
          <a:solidFill>
            <a:srgbClr val="1C36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29">
            <a:extLst>
              <a:ext uri="{FF2B5EF4-FFF2-40B4-BE49-F238E27FC236}">
                <a16:creationId xmlns:a16="http://schemas.microsoft.com/office/drawing/2014/main" id="{4D05B87E-5ECD-44BD-AC47-F13236904DB8}"/>
              </a:ext>
            </a:extLst>
          </p:cNvPr>
          <p:cNvSpPr>
            <a:spLocks/>
          </p:cNvSpPr>
          <p:nvPr/>
        </p:nvSpPr>
        <p:spPr bwMode="auto">
          <a:xfrm>
            <a:off x="10057981" y="4930576"/>
            <a:ext cx="343146" cy="237316"/>
          </a:xfrm>
          <a:custGeom>
            <a:avLst/>
            <a:gdLst>
              <a:gd name="T0" fmla="*/ 12 w 65"/>
              <a:gd name="T1" fmla="*/ 6 h 45"/>
              <a:gd name="T2" fmla="*/ 4 w 65"/>
              <a:gd name="T3" fmla="*/ 24 h 45"/>
              <a:gd name="T4" fmla="*/ 6 w 65"/>
              <a:gd name="T5" fmla="*/ 33 h 45"/>
              <a:gd name="T6" fmla="*/ 19 w 65"/>
              <a:gd name="T7" fmla="*/ 37 h 45"/>
              <a:gd name="T8" fmla="*/ 22 w 65"/>
              <a:gd name="T9" fmla="*/ 33 h 45"/>
              <a:gd name="T10" fmla="*/ 29 w 65"/>
              <a:gd name="T11" fmla="*/ 39 h 45"/>
              <a:gd name="T12" fmla="*/ 59 w 65"/>
              <a:gd name="T13" fmla="*/ 45 h 45"/>
              <a:gd name="T14" fmla="*/ 55 w 65"/>
              <a:gd name="T15" fmla="*/ 37 h 45"/>
              <a:gd name="T16" fmla="*/ 23 w 65"/>
              <a:gd name="T17" fmla="*/ 8 h 45"/>
              <a:gd name="T18" fmla="*/ 12 w 65"/>
              <a:gd name="T19" fmla="*/ 6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5" h="45">
                <a:moveTo>
                  <a:pt x="12" y="6"/>
                </a:moveTo>
                <a:cubicBezTo>
                  <a:pt x="12" y="6"/>
                  <a:pt x="6" y="20"/>
                  <a:pt x="4" y="24"/>
                </a:cubicBezTo>
                <a:cubicBezTo>
                  <a:pt x="3" y="27"/>
                  <a:pt x="0" y="31"/>
                  <a:pt x="6" y="33"/>
                </a:cubicBezTo>
                <a:cubicBezTo>
                  <a:pt x="12" y="36"/>
                  <a:pt x="19" y="37"/>
                  <a:pt x="19" y="37"/>
                </a:cubicBezTo>
                <a:cubicBezTo>
                  <a:pt x="19" y="37"/>
                  <a:pt x="19" y="32"/>
                  <a:pt x="22" y="33"/>
                </a:cubicBezTo>
                <a:cubicBezTo>
                  <a:pt x="25" y="34"/>
                  <a:pt x="23" y="37"/>
                  <a:pt x="29" y="39"/>
                </a:cubicBezTo>
                <a:cubicBezTo>
                  <a:pt x="35" y="41"/>
                  <a:pt x="53" y="45"/>
                  <a:pt x="59" y="45"/>
                </a:cubicBezTo>
                <a:cubicBezTo>
                  <a:pt x="65" y="44"/>
                  <a:pt x="61" y="40"/>
                  <a:pt x="55" y="37"/>
                </a:cubicBezTo>
                <a:cubicBezTo>
                  <a:pt x="50" y="33"/>
                  <a:pt x="23" y="16"/>
                  <a:pt x="23" y="8"/>
                </a:cubicBezTo>
                <a:cubicBezTo>
                  <a:pt x="23" y="0"/>
                  <a:pt x="12" y="6"/>
                  <a:pt x="12" y="6"/>
                </a:cubicBezTo>
                <a:close/>
              </a:path>
            </a:pathLst>
          </a:custGeom>
          <a:solidFill>
            <a:srgbClr val="1C36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0">
            <a:extLst>
              <a:ext uri="{FF2B5EF4-FFF2-40B4-BE49-F238E27FC236}">
                <a16:creationId xmlns:a16="http://schemas.microsoft.com/office/drawing/2014/main" id="{09D47183-2179-4BD1-92FE-14B4F4880567}"/>
              </a:ext>
            </a:extLst>
          </p:cNvPr>
          <p:cNvSpPr>
            <a:spLocks/>
          </p:cNvSpPr>
          <p:nvPr/>
        </p:nvSpPr>
        <p:spPr bwMode="auto">
          <a:xfrm>
            <a:off x="9825475" y="3974898"/>
            <a:ext cx="559616" cy="1040663"/>
          </a:xfrm>
          <a:custGeom>
            <a:avLst/>
            <a:gdLst>
              <a:gd name="T0" fmla="*/ 21 w 106"/>
              <a:gd name="T1" fmla="*/ 0 h 197"/>
              <a:gd name="T2" fmla="*/ 6 w 106"/>
              <a:gd name="T3" fmla="*/ 19 h 197"/>
              <a:gd name="T4" fmla="*/ 6 w 106"/>
              <a:gd name="T5" fmla="*/ 57 h 197"/>
              <a:gd name="T6" fmla="*/ 32 w 106"/>
              <a:gd name="T7" fmla="*/ 102 h 197"/>
              <a:gd name="T8" fmla="*/ 28 w 106"/>
              <a:gd name="T9" fmla="*/ 116 h 197"/>
              <a:gd name="T10" fmla="*/ 12 w 106"/>
              <a:gd name="T11" fmla="*/ 169 h 197"/>
              <a:gd name="T12" fmla="*/ 9 w 106"/>
              <a:gd name="T13" fmla="*/ 194 h 197"/>
              <a:gd name="T14" fmla="*/ 30 w 106"/>
              <a:gd name="T15" fmla="*/ 195 h 197"/>
              <a:gd name="T16" fmla="*/ 59 w 106"/>
              <a:gd name="T17" fmla="*/ 123 h 197"/>
              <a:gd name="T18" fmla="*/ 64 w 106"/>
              <a:gd name="T19" fmla="*/ 99 h 197"/>
              <a:gd name="T20" fmla="*/ 56 w 106"/>
              <a:gd name="T21" fmla="*/ 60 h 197"/>
              <a:gd name="T22" fmla="*/ 72 w 106"/>
              <a:gd name="T23" fmla="*/ 103 h 197"/>
              <a:gd name="T24" fmla="*/ 59 w 106"/>
              <a:gd name="T25" fmla="*/ 149 h 197"/>
              <a:gd name="T26" fmla="*/ 52 w 106"/>
              <a:gd name="T27" fmla="*/ 191 h 197"/>
              <a:gd name="T28" fmla="*/ 70 w 106"/>
              <a:gd name="T29" fmla="*/ 190 h 197"/>
              <a:gd name="T30" fmla="*/ 93 w 106"/>
              <a:gd name="T31" fmla="*/ 134 h 197"/>
              <a:gd name="T32" fmla="*/ 106 w 106"/>
              <a:gd name="T33" fmla="*/ 101 h 197"/>
              <a:gd name="T34" fmla="*/ 98 w 106"/>
              <a:gd name="T35" fmla="*/ 72 h 197"/>
              <a:gd name="T36" fmla="*/ 67 w 106"/>
              <a:gd name="T37" fmla="*/ 18 h 197"/>
              <a:gd name="T38" fmla="*/ 63 w 106"/>
              <a:gd name="T39" fmla="*/ 11 h 197"/>
              <a:gd name="T40" fmla="*/ 21 w 106"/>
              <a:gd name="T41" fmla="*/ 0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6" h="197">
                <a:moveTo>
                  <a:pt x="21" y="0"/>
                </a:moveTo>
                <a:cubicBezTo>
                  <a:pt x="21" y="0"/>
                  <a:pt x="13" y="9"/>
                  <a:pt x="6" y="19"/>
                </a:cubicBezTo>
                <a:cubicBezTo>
                  <a:pt x="0" y="28"/>
                  <a:pt x="0" y="47"/>
                  <a:pt x="6" y="57"/>
                </a:cubicBezTo>
                <a:cubicBezTo>
                  <a:pt x="12" y="67"/>
                  <a:pt x="32" y="98"/>
                  <a:pt x="32" y="102"/>
                </a:cubicBezTo>
                <a:cubicBezTo>
                  <a:pt x="32" y="106"/>
                  <a:pt x="30" y="109"/>
                  <a:pt x="28" y="116"/>
                </a:cubicBezTo>
                <a:cubicBezTo>
                  <a:pt x="25" y="123"/>
                  <a:pt x="15" y="154"/>
                  <a:pt x="12" y="169"/>
                </a:cubicBezTo>
                <a:cubicBezTo>
                  <a:pt x="10" y="185"/>
                  <a:pt x="9" y="194"/>
                  <a:pt x="9" y="194"/>
                </a:cubicBezTo>
                <a:cubicBezTo>
                  <a:pt x="9" y="194"/>
                  <a:pt x="27" y="197"/>
                  <a:pt x="30" y="195"/>
                </a:cubicBezTo>
                <a:cubicBezTo>
                  <a:pt x="32" y="193"/>
                  <a:pt x="55" y="132"/>
                  <a:pt x="59" y="123"/>
                </a:cubicBezTo>
                <a:cubicBezTo>
                  <a:pt x="63" y="115"/>
                  <a:pt x="66" y="107"/>
                  <a:pt x="64" y="99"/>
                </a:cubicBezTo>
                <a:cubicBezTo>
                  <a:pt x="61" y="91"/>
                  <a:pt x="56" y="60"/>
                  <a:pt x="56" y="60"/>
                </a:cubicBezTo>
                <a:cubicBezTo>
                  <a:pt x="56" y="60"/>
                  <a:pt x="72" y="99"/>
                  <a:pt x="72" y="103"/>
                </a:cubicBezTo>
                <a:cubicBezTo>
                  <a:pt x="72" y="107"/>
                  <a:pt x="66" y="117"/>
                  <a:pt x="59" y="149"/>
                </a:cubicBezTo>
                <a:cubicBezTo>
                  <a:pt x="52" y="180"/>
                  <a:pt x="52" y="191"/>
                  <a:pt x="52" y="191"/>
                </a:cubicBezTo>
                <a:cubicBezTo>
                  <a:pt x="52" y="191"/>
                  <a:pt x="65" y="193"/>
                  <a:pt x="70" y="190"/>
                </a:cubicBezTo>
                <a:cubicBezTo>
                  <a:pt x="70" y="190"/>
                  <a:pt x="86" y="147"/>
                  <a:pt x="93" y="134"/>
                </a:cubicBezTo>
                <a:cubicBezTo>
                  <a:pt x="100" y="121"/>
                  <a:pt x="106" y="111"/>
                  <a:pt x="106" y="101"/>
                </a:cubicBezTo>
                <a:cubicBezTo>
                  <a:pt x="106" y="90"/>
                  <a:pt x="102" y="80"/>
                  <a:pt x="98" y="72"/>
                </a:cubicBezTo>
                <a:cubicBezTo>
                  <a:pt x="96" y="66"/>
                  <a:pt x="76" y="33"/>
                  <a:pt x="67" y="18"/>
                </a:cubicBezTo>
                <a:cubicBezTo>
                  <a:pt x="65" y="13"/>
                  <a:pt x="63" y="11"/>
                  <a:pt x="63" y="11"/>
                </a:cubicBezTo>
                <a:cubicBezTo>
                  <a:pt x="21" y="0"/>
                  <a:pt x="21" y="0"/>
                  <a:pt x="21" y="0"/>
                </a:cubicBezTo>
              </a:path>
            </a:pathLst>
          </a:custGeom>
          <a:solidFill>
            <a:srgbClr val="5D182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31">
            <a:extLst>
              <a:ext uri="{FF2B5EF4-FFF2-40B4-BE49-F238E27FC236}">
                <a16:creationId xmlns:a16="http://schemas.microsoft.com/office/drawing/2014/main" id="{BA4CC621-5150-4795-8EA3-196533500D16}"/>
              </a:ext>
            </a:extLst>
          </p:cNvPr>
          <p:cNvSpPr>
            <a:spLocks/>
          </p:cNvSpPr>
          <p:nvPr/>
        </p:nvSpPr>
        <p:spPr bwMode="auto">
          <a:xfrm>
            <a:off x="9857545" y="3990933"/>
            <a:ext cx="322300" cy="105830"/>
          </a:xfrm>
          <a:custGeom>
            <a:avLst/>
            <a:gdLst>
              <a:gd name="T0" fmla="*/ 12 w 61"/>
              <a:gd name="T1" fmla="*/ 0 h 20"/>
              <a:gd name="T2" fmla="*/ 0 w 61"/>
              <a:gd name="T3" fmla="*/ 16 h 20"/>
              <a:gd name="T4" fmla="*/ 30 w 61"/>
              <a:gd name="T5" fmla="*/ 20 h 20"/>
              <a:gd name="T6" fmla="*/ 59 w 61"/>
              <a:gd name="T7" fmla="*/ 16 h 20"/>
              <a:gd name="T8" fmla="*/ 61 w 61"/>
              <a:gd name="T9" fmla="*/ 15 h 20"/>
              <a:gd name="T10" fmla="*/ 59 w 61"/>
              <a:gd name="T11" fmla="*/ 11 h 20"/>
              <a:gd name="T12" fmla="*/ 57 w 61"/>
              <a:gd name="T13" fmla="*/ 11 h 20"/>
              <a:gd name="T14" fmla="*/ 45 w 61"/>
              <a:gd name="T15" fmla="*/ 10 h 20"/>
              <a:gd name="T16" fmla="*/ 12 w 61"/>
              <a:gd name="T17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" h="20">
                <a:moveTo>
                  <a:pt x="12" y="0"/>
                </a:moveTo>
                <a:cubicBezTo>
                  <a:pt x="10" y="3"/>
                  <a:pt x="5" y="9"/>
                  <a:pt x="0" y="16"/>
                </a:cubicBezTo>
                <a:cubicBezTo>
                  <a:pt x="0" y="16"/>
                  <a:pt x="13" y="20"/>
                  <a:pt x="30" y="20"/>
                </a:cubicBezTo>
                <a:cubicBezTo>
                  <a:pt x="39" y="20"/>
                  <a:pt x="49" y="19"/>
                  <a:pt x="59" y="16"/>
                </a:cubicBezTo>
                <a:cubicBezTo>
                  <a:pt x="61" y="15"/>
                  <a:pt x="61" y="15"/>
                  <a:pt x="61" y="15"/>
                </a:cubicBezTo>
                <a:cubicBezTo>
                  <a:pt x="60" y="13"/>
                  <a:pt x="60" y="12"/>
                  <a:pt x="59" y="11"/>
                </a:cubicBezTo>
                <a:cubicBezTo>
                  <a:pt x="58" y="11"/>
                  <a:pt x="58" y="11"/>
                  <a:pt x="57" y="11"/>
                </a:cubicBezTo>
                <a:cubicBezTo>
                  <a:pt x="54" y="11"/>
                  <a:pt x="50" y="10"/>
                  <a:pt x="45" y="10"/>
                </a:cubicBezTo>
                <a:cubicBezTo>
                  <a:pt x="36" y="9"/>
                  <a:pt x="18" y="2"/>
                  <a:pt x="12" y="0"/>
                </a:cubicBezTo>
              </a:path>
            </a:pathLst>
          </a:custGeom>
          <a:solidFill>
            <a:srgbClr val="380E1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32">
            <a:extLst>
              <a:ext uri="{FF2B5EF4-FFF2-40B4-BE49-F238E27FC236}">
                <a16:creationId xmlns:a16="http://schemas.microsoft.com/office/drawing/2014/main" id="{139ECEE0-4B80-4489-B4F2-A5013B1841C8}"/>
              </a:ext>
            </a:extLst>
          </p:cNvPr>
          <p:cNvSpPr>
            <a:spLocks/>
          </p:cNvSpPr>
          <p:nvPr/>
        </p:nvSpPr>
        <p:spPr bwMode="auto">
          <a:xfrm>
            <a:off x="10110896" y="4260319"/>
            <a:ext cx="142710" cy="501892"/>
          </a:xfrm>
          <a:custGeom>
            <a:avLst/>
            <a:gdLst>
              <a:gd name="T0" fmla="*/ 2 w 27"/>
              <a:gd name="T1" fmla="*/ 0 h 95"/>
              <a:gd name="T2" fmla="*/ 2 w 27"/>
              <a:gd name="T3" fmla="*/ 6 h 95"/>
              <a:gd name="T4" fmla="*/ 18 w 27"/>
              <a:gd name="T5" fmla="*/ 49 h 95"/>
              <a:gd name="T6" fmla="*/ 18 w 27"/>
              <a:gd name="T7" fmla="*/ 49 h 95"/>
              <a:gd name="T8" fmla="*/ 18 w 27"/>
              <a:gd name="T9" fmla="*/ 49 h 95"/>
              <a:gd name="T10" fmla="*/ 5 w 27"/>
              <a:gd name="T11" fmla="*/ 95 h 95"/>
              <a:gd name="T12" fmla="*/ 22 w 27"/>
              <a:gd name="T13" fmla="*/ 66 h 95"/>
              <a:gd name="T14" fmla="*/ 25 w 27"/>
              <a:gd name="T15" fmla="*/ 44 h 95"/>
              <a:gd name="T16" fmla="*/ 3 w 27"/>
              <a:gd name="T17" fmla="*/ 1 h 95"/>
              <a:gd name="T18" fmla="*/ 2 w 27"/>
              <a:gd name="T19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" h="95">
                <a:moveTo>
                  <a:pt x="2" y="0"/>
                </a:moveTo>
                <a:cubicBezTo>
                  <a:pt x="0" y="0"/>
                  <a:pt x="2" y="6"/>
                  <a:pt x="2" y="6"/>
                </a:cubicBezTo>
                <a:cubicBezTo>
                  <a:pt x="2" y="6"/>
                  <a:pt x="18" y="45"/>
                  <a:pt x="18" y="49"/>
                </a:cubicBezTo>
                <a:cubicBezTo>
                  <a:pt x="18" y="49"/>
                  <a:pt x="18" y="49"/>
                  <a:pt x="18" y="49"/>
                </a:cubicBezTo>
                <a:cubicBezTo>
                  <a:pt x="18" y="49"/>
                  <a:pt x="18" y="49"/>
                  <a:pt x="18" y="49"/>
                </a:cubicBezTo>
                <a:cubicBezTo>
                  <a:pt x="18" y="53"/>
                  <a:pt x="12" y="63"/>
                  <a:pt x="5" y="95"/>
                </a:cubicBezTo>
                <a:cubicBezTo>
                  <a:pt x="5" y="95"/>
                  <a:pt x="20" y="71"/>
                  <a:pt x="22" y="66"/>
                </a:cubicBezTo>
                <a:cubicBezTo>
                  <a:pt x="25" y="61"/>
                  <a:pt x="27" y="51"/>
                  <a:pt x="25" y="44"/>
                </a:cubicBezTo>
                <a:cubicBezTo>
                  <a:pt x="23" y="37"/>
                  <a:pt x="6" y="5"/>
                  <a:pt x="3" y="1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rgbClr val="380E1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33">
            <a:extLst>
              <a:ext uri="{FF2B5EF4-FFF2-40B4-BE49-F238E27FC236}">
                <a16:creationId xmlns:a16="http://schemas.microsoft.com/office/drawing/2014/main" id="{68E16A52-603A-42A4-9F7A-003240B76097}"/>
              </a:ext>
            </a:extLst>
          </p:cNvPr>
          <p:cNvSpPr>
            <a:spLocks/>
          </p:cNvSpPr>
          <p:nvPr/>
        </p:nvSpPr>
        <p:spPr bwMode="auto">
          <a:xfrm>
            <a:off x="9956961" y="2983944"/>
            <a:ext cx="402475" cy="442562"/>
          </a:xfrm>
          <a:custGeom>
            <a:avLst/>
            <a:gdLst>
              <a:gd name="T0" fmla="*/ 74 w 76"/>
              <a:gd name="T1" fmla="*/ 63 h 84"/>
              <a:gd name="T2" fmla="*/ 76 w 76"/>
              <a:gd name="T3" fmla="*/ 75 h 84"/>
              <a:gd name="T4" fmla="*/ 54 w 76"/>
              <a:gd name="T5" fmla="*/ 83 h 84"/>
              <a:gd name="T6" fmla="*/ 7 w 76"/>
              <a:gd name="T7" fmla="*/ 67 h 84"/>
              <a:gd name="T8" fmla="*/ 4 w 76"/>
              <a:gd name="T9" fmla="*/ 55 h 84"/>
              <a:gd name="T10" fmla="*/ 23 w 76"/>
              <a:gd name="T11" fmla="*/ 21 h 84"/>
              <a:gd name="T12" fmla="*/ 53 w 76"/>
              <a:gd name="T13" fmla="*/ 1 h 84"/>
              <a:gd name="T14" fmla="*/ 74 w 76"/>
              <a:gd name="T15" fmla="*/ 63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" h="84">
                <a:moveTo>
                  <a:pt x="74" y="63"/>
                </a:moveTo>
                <a:cubicBezTo>
                  <a:pt x="74" y="63"/>
                  <a:pt x="76" y="71"/>
                  <a:pt x="76" y="75"/>
                </a:cubicBezTo>
                <a:cubicBezTo>
                  <a:pt x="75" y="78"/>
                  <a:pt x="75" y="84"/>
                  <a:pt x="54" y="83"/>
                </a:cubicBezTo>
                <a:cubicBezTo>
                  <a:pt x="33" y="81"/>
                  <a:pt x="12" y="71"/>
                  <a:pt x="7" y="67"/>
                </a:cubicBezTo>
                <a:cubicBezTo>
                  <a:pt x="3" y="63"/>
                  <a:pt x="0" y="59"/>
                  <a:pt x="4" y="55"/>
                </a:cubicBezTo>
                <a:cubicBezTo>
                  <a:pt x="7" y="51"/>
                  <a:pt x="18" y="30"/>
                  <a:pt x="23" y="21"/>
                </a:cubicBezTo>
                <a:cubicBezTo>
                  <a:pt x="28" y="13"/>
                  <a:pt x="34" y="2"/>
                  <a:pt x="53" y="1"/>
                </a:cubicBezTo>
                <a:cubicBezTo>
                  <a:pt x="72" y="0"/>
                  <a:pt x="74" y="63"/>
                  <a:pt x="74" y="63"/>
                </a:cubicBezTo>
                <a:close/>
              </a:path>
            </a:pathLst>
          </a:custGeom>
          <a:solidFill>
            <a:srgbClr val="1C36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34">
            <a:extLst>
              <a:ext uri="{FF2B5EF4-FFF2-40B4-BE49-F238E27FC236}">
                <a16:creationId xmlns:a16="http://schemas.microsoft.com/office/drawing/2014/main" id="{F77A15DA-371B-4A47-B47C-3311E4F47E24}"/>
              </a:ext>
            </a:extLst>
          </p:cNvPr>
          <p:cNvSpPr>
            <a:spLocks/>
          </p:cNvSpPr>
          <p:nvPr/>
        </p:nvSpPr>
        <p:spPr bwMode="auto">
          <a:xfrm>
            <a:off x="10179846" y="3327090"/>
            <a:ext cx="94605" cy="94606"/>
          </a:xfrm>
          <a:custGeom>
            <a:avLst/>
            <a:gdLst>
              <a:gd name="T0" fmla="*/ 0 w 18"/>
              <a:gd name="T1" fmla="*/ 13 h 18"/>
              <a:gd name="T2" fmla="*/ 4 w 18"/>
              <a:gd name="T3" fmla="*/ 2 h 18"/>
              <a:gd name="T4" fmla="*/ 18 w 18"/>
              <a:gd name="T5" fmla="*/ 6 h 18"/>
              <a:gd name="T6" fmla="*/ 14 w 18"/>
              <a:gd name="T7" fmla="*/ 18 h 18"/>
              <a:gd name="T8" fmla="*/ 0 w 18"/>
              <a:gd name="T9" fmla="*/ 1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8">
                <a:moveTo>
                  <a:pt x="0" y="13"/>
                </a:moveTo>
                <a:cubicBezTo>
                  <a:pt x="0" y="13"/>
                  <a:pt x="4" y="4"/>
                  <a:pt x="4" y="2"/>
                </a:cubicBezTo>
                <a:cubicBezTo>
                  <a:pt x="4" y="0"/>
                  <a:pt x="18" y="6"/>
                  <a:pt x="18" y="6"/>
                </a:cubicBezTo>
                <a:cubicBezTo>
                  <a:pt x="14" y="18"/>
                  <a:pt x="14" y="18"/>
                  <a:pt x="14" y="18"/>
                </a:cubicBezTo>
                <a:cubicBezTo>
                  <a:pt x="14" y="18"/>
                  <a:pt x="2" y="15"/>
                  <a:pt x="0" y="13"/>
                </a:cubicBezTo>
                <a:close/>
              </a:path>
            </a:pathLst>
          </a:custGeom>
          <a:solidFill>
            <a:srgbClr val="FBA06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35">
            <a:extLst>
              <a:ext uri="{FF2B5EF4-FFF2-40B4-BE49-F238E27FC236}">
                <a16:creationId xmlns:a16="http://schemas.microsoft.com/office/drawing/2014/main" id="{72C2DEA9-03D9-417F-9B77-9A3E6B671EF9}"/>
              </a:ext>
            </a:extLst>
          </p:cNvPr>
          <p:cNvSpPr>
            <a:spLocks/>
          </p:cNvSpPr>
          <p:nvPr/>
        </p:nvSpPr>
        <p:spPr bwMode="auto">
          <a:xfrm>
            <a:off x="9894426" y="3384815"/>
            <a:ext cx="412096" cy="670257"/>
          </a:xfrm>
          <a:custGeom>
            <a:avLst/>
            <a:gdLst>
              <a:gd name="T0" fmla="*/ 33 w 78"/>
              <a:gd name="T1" fmla="*/ 11 h 127"/>
              <a:gd name="T2" fmla="*/ 23 w 78"/>
              <a:gd name="T3" fmla="*/ 44 h 127"/>
              <a:gd name="T4" fmla="*/ 14 w 78"/>
              <a:gd name="T5" fmla="*/ 81 h 127"/>
              <a:gd name="T6" fmla="*/ 12 w 78"/>
              <a:gd name="T7" fmla="*/ 90 h 127"/>
              <a:gd name="T8" fmla="*/ 7 w 78"/>
              <a:gd name="T9" fmla="*/ 109 h 127"/>
              <a:gd name="T10" fmla="*/ 5 w 78"/>
              <a:gd name="T11" fmla="*/ 115 h 127"/>
              <a:gd name="T12" fmla="*/ 38 w 78"/>
              <a:gd name="T13" fmla="*/ 125 h 127"/>
              <a:gd name="T14" fmla="*/ 54 w 78"/>
              <a:gd name="T15" fmla="*/ 125 h 127"/>
              <a:gd name="T16" fmla="*/ 54 w 78"/>
              <a:gd name="T17" fmla="*/ 118 h 127"/>
              <a:gd name="T18" fmla="*/ 66 w 78"/>
              <a:gd name="T19" fmla="*/ 74 h 127"/>
              <a:gd name="T20" fmla="*/ 74 w 78"/>
              <a:gd name="T21" fmla="*/ 55 h 127"/>
              <a:gd name="T22" fmla="*/ 78 w 78"/>
              <a:gd name="T23" fmla="*/ 23 h 127"/>
              <a:gd name="T24" fmla="*/ 72 w 78"/>
              <a:gd name="T25" fmla="*/ 13 h 127"/>
              <a:gd name="T26" fmla="*/ 72 w 78"/>
              <a:gd name="T27" fmla="*/ 7 h 127"/>
              <a:gd name="T28" fmla="*/ 53 w 78"/>
              <a:gd name="T29" fmla="*/ 0 h 127"/>
              <a:gd name="T30" fmla="*/ 46 w 78"/>
              <a:gd name="T31" fmla="*/ 7 h 127"/>
              <a:gd name="T32" fmla="*/ 33 w 78"/>
              <a:gd name="T33" fmla="*/ 11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8" h="127">
                <a:moveTo>
                  <a:pt x="33" y="11"/>
                </a:moveTo>
                <a:cubicBezTo>
                  <a:pt x="33" y="11"/>
                  <a:pt x="28" y="27"/>
                  <a:pt x="23" y="44"/>
                </a:cubicBezTo>
                <a:cubicBezTo>
                  <a:pt x="19" y="60"/>
                  <a:pt x="15" y="75"/>
                  <a:pt x="14" y="81"/>
                </a:cubicBezTo>
                <a:cubicBezTo>
                  <a:pt x="13" y="84"/>
                  <a:pt x="13" y="87"/>
                  <a:pt x="12" y="90"/>
                </a:cubicBezTo>
                <a:cubicBezTo>
                  <a:pt x="10" y="99"/>
                  <a:pt x="8" y="107"/>
                  <a:pt x="7" y="109"/>
                </a:cubicBezTo>
                <a:cubicBezTo>
                  <a:pt x="6" y="111"/>
                  <a:pt x="0" y="113"/>
                  <a:pt x="5" y="115"/>
                </a:cubicBezTo>
                <a:cubicBezTo>
                  <a:pt x="10" y="117"/>
                  <a:pt x="29" y="124"/>
                  <a:pt x="38" y="125"/>
                </a:cubicBezTo>
                <a:cubicBezTo>
                  <a:pt x="47" y="126"/>
                  <a:pt x="53" y="127"/>
                  <a:pt x="54" y="125"/>
                </a:cubicBezTo>
                <a:cubicBezTo>
                  <a:pt x="54" y="123"/>
                  <a:pt x="53" y="120"/>
                  <a:pt x="54" y="118"/>
                </a:cubicBezTo>
                <a:cubicBezTo>
                  <a:pt x="54" y="115"/>
                  <a:pt x="62" y="79"/>
                  <a:pt x="66" y="74"/>
                </a:cubicBezTo>
                <a:cubicBezTo>
                  <a:pt x="69" y="70"/>
                  <a:pt x="74" y="62"/>
                  <a:pt x="74" y="55"/>
                </a:cubicBezTo>
                <a:cubicBezTo>
                  <a:pt x="74" y="49"/>
                  <a:pt x="78" y="23"/>
                  <a:pt x="78" y="23"/>
                </a:cubicBezTo>
                <a:cubicBezTo>
                  <a:pt x="78" y="23"/>
                  <a:pt x="72" y="15"/>
                  <a:pt x="72" y="13"/>
                </a:cubicBezTo>
                <a:cubicBezTo>
                  <a:pt x="72" y="10"/>
                  <a:pt x="72" y="7"/>
                  <a:pt x="72" y="7"/>
                </a:cubicBezTo>
                <a:cubicBezTo>
                  <a:pt x="72" y="7"/>
                  <a:pt x="57" y="0"/>
                  <a:pt x="53" y="0"/>
                </a:cubicBezTo>
                <a:cubicBezTo>
                  <a:pt x="50" y="0"/>
                  <a:pt x="51" y="5"/>
                  <a:pt x="46" y="7"/>
                </a:cubicBezTo>
                <a:cubicBezTo>
                  <a:pt x="41" y="10"/>
                  <a:pt x="33" y="11"/>
                  <a:pt x="33" y="11"/>
                </a:cubicBezTo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36">
            <a:extLst>
              <a:ext uri="{FF2B5EF4-FFF2-40B4-BE49-F238E27FC236}">
                <a16:creationId xmlns:a16="http://schemas.microsoft.com/office/drawing/2014/main" id="{9F740F0C-937D-453E-8EEB-16DF36D0D4D2}"/>
              </a:ext>
            </a:extLst>
          </p:cNvPr>
          <p:cNvSpPr>
            <a:spLocks/>
          </p:cNvSpPr>
          <p:nvPr/>
        </p:nvSpPr>
        <p:spPr bwMode="auto">
          <a:xfrm>
            <a:off x="10200691" y="3891517"/>
            <a:ext cx="4810" cy="16035"/>
          </a:xfrm>
          <a:custGeom>
            <a:avLst/>
            <a:gdLst>
              <a:gd name="T0" fmla="*/ 1 w 1"/>
              <a:gd name="T1" fmla="*/ 0 h 3"/>
              <a:gd name="T2" fmla="*/ 0 w 1"/>
              <a:gd name="T3" fmla="*/ 3 h 3"/>
              <a:gd name="T4" fmla="*/ 0 w 1"/>
              <a:gd name="T5" fmla="*/ 3 h 3"/>
              <a:gd name="T6" fmla="*/ 1 w 1"/>
              <a:gd name="T7" fmla="*/ 0 h 3"/>
              <a:gd name="T8" fmla="*/ 1 w 1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3">
                <a:moveTo>
                  <a:pt x="1" y="0"/>
                </a:moveTo>
                <a:cubicBezTo>
                  <a:pt x="0" y="1"/>
                  <a:pt x="0" y="2"/>
                  <a:pt x="0" y="3"/>
                </a:cubicBezTo>
                <a:cubicBezTo>
                  <a:pt x="0" y="3"/>
                  <a:pt x="0" y="3"/>
                  <a:pt x="0" y="3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</a:path>
            </a:pathLst>
          </a:custGeom>
          <a:solidFill>
            <a:srgbClr val="D1D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37">
            <a:extLst>
              <a:ext uri="{FF2B5EF4-FFF2-40B4-BE49-F238E27FC236}">
                <a16:creationId xmlns:a16="http://schemas.microsoft.com/office/drawing/2014/main" id="{1AEB7F64-A130-4701-AF5F-36C6990434A0}"/>
              </a:ext>
            </a:extLst>
          </p:cNvPr>
          <p:cNvSpPr>
            <a:spLocks noEditPoints="1"/>
          </p:cNvSpPr>
          <p:nvPr/>
        </p:nvSpPr>
        <p:spPr bwMode="auto">
          <a:xfrm>
            <a:off x="9956961" y="3553181"/>
            <a:ext cx="312679" cy="354371"/>
          </a:xfrm>
          <a:custGeom>
            <a:avLst/>
            <a:gdLst>
              <a:gd name="T0" fmla="*/ 2 w 59"/>
              <a:gd name="T1" fmla="*/ 49 h 67"/>
              <a:gd name="T2" fmla="*/ 0 w 59"/>
              <a:gd name="T3" fmla="*/ 58 h 67"/>
              <a:gd name="T4" fmla="*/ 46 w 59"/>
              <a:gd name="T5" fmla="*/ 67 h 67"/>
              <a:gd name="T6" fmla="*/ 47 w 59"/>
              <a:gd name="T7" fmla="*/ 64 h 67"/>
              <a:gd name="T8" fmla="*/ 8 w 59"/>
              <a:gd name="T9" fmla="*/ 52 h 67"/>
              <a:gd name="T10" fmla="*/ 2 w 59"/>
              <a:gd name="T11" fmla="*/ 49 h 67"/>
              <a:gd name="T12" fmla="*/ 15 w 59"/>
              <a:gd name="T13" fmla="*/ 2 h 67"/>
              <a:gd name="T14" fmla="*/ 8 w 59"/>
              <a:gd name="T15" fmla="*/ 25 h 67"/>
              <a:gd name="T16" fmla="*/ 57 w 59"/>
              <a:gd name="T17" fmla="*/ 38 h 67"/>
              <a:gd name="T18" fmla="*/ 59 w 59"/>
              <a:gd name="T19" fmla="*/ 35 h 67"/>
              <a:gd name="T20" fmla="*/ 45 w 59"/>
              <a:gd name="T21" fmla="*/ 29 h 67"/>
              <a:gd name="T22" fmla="*/ 15 w 59"/>
              <a:gd name="T23" fmla="*/ 2 h 67"/>
              <a:gd name="T24" fmla="*/ 16 w 59"/>
              <a:gd name="T25" fmla="*/ 0 h 67"/>
              <a:gd name="T26" fmla="*/ 15 w 59"/>
              <a:gd name="T27" fmla="*/ 2 h 67"/>
              <a:gd name="T28" fmla="*/ 16 w 59"/>
              <a:gd name="T29" fmla="*/ 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9" h="67">
                <a:moveTo>
                  <a:pt x="2" y="49"/>
                </a:moveTo>
                <a:cubicBezTo>
                  <a:pt x="1" y="52"/>
                  <a:pt x="0" y="55"/>
                  <a:pt x="0" y="58"/>
                </a:cubicBezTo>
                <a:cubicBezTo>
                  <a:pt x="46" y="67"/>
                  <a:pt x="46" y="67"/>
                  <a:pt x="46" y="67"/>
                </a:cubicBezTo>
                <a:cubicBezTo>
                  <a:pt x="46" y="66"/>
                  <a:pt x="46" y="65"/>
                  <a:pt x="47" y="64"/>
                </a:cubicBezTo>
                <a:cubicBezTo>
                  <a:pt x="37" y="61"/>
                  <a:pt x="15" y="55"/>
                  <a:pt x="8" y="52"/>
                </a:cubicBezTo>
                <a:cubicBezTo>
                  <a:pt x="6" y="51"/>
                  <a:pt x="4" y="50"/>
                  <a:pt x="2" y="49"/>
                </a:cubicBezTo>
                <a:moveTo>
                  <a:pt x="15" y="2"/>
                </a:moveTo>
                <a:cubicBezTo>
                  <a:pt x="13" y="9"/>
                  <a:pt x="11" y="17"/>
                  <a:pt x="8" y="25"/>
                </a:cubicBezTo>
                <a:cubicBezTo>
                  <a:pt x="22" y="26"/>
                  <a:pt x="38" y="30"/>
                  <a:pt x="57" y="38"/>
                </a:cubicBezTo>
                <a:cubicBezTo>
                  <a:pt x="59" y="35"/>
                  <a:pt x="59" y="35"/>
                  <a:pt x="59" y="35"/>
                </a:cubicBezTo>
                <a:cubicBezTo>
                  <a:pt x="59" y="35"/>
                  <a:pt x="51" y="29"/>
                  <a:pt x="45" y="29"/>
                </a:cubicBezTo>
                <a:cubicBezTo>
                  <a:pt x="15" y="24"/>
                  <a:pt x="14" y="9"/>
                  <a:pt x="15" y="2"/>
                </a:cubicBezTo>
                <a:moveTo>
                  <a:pt x="16" y="0"/>
                </a:moveTo>
                <a:cubicBezTo>
                  <a:pt x="16" y="0"/>
                  <a:pt x="16" y="1"/>
                  <a:pt x="15" y="2"/>
                </a:cubicBezTo>
                <a:cubicBezTo>
                  <a:pt x="16" y="1"/>
                  <a:pt x="16" y="0"/>
                  <a:pt x="16" y="0"/>
                </a:cubicBezTo>
              </a:path>
            </a:pathLst>
          </a:custGeom>
          <a:solidFill>
            <a:srgbClr val="6ECA3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38">
            <a:extLst>
              <a:ext uri="{FF2B5EF4-FFF2-40B4-BE49-F238E27FC236}">
                <a16:creationId xmlns:a16="http://schemas.microsoft.com/office/drawing/2014/main" id="{2B12070E-78AD-4F1A-9111-919002FCDA9E}"/>
              </a:ext>
            </a:extLst>
          </p:cNvPr>
          <p:cNvSpPr>
            <a:spLocks/>
          </p:cNvSpPr>
          <p:nvPr/>
        </p:nvSpPr>
        <p:spPr bwMode="auto">
          <a:xfrm>
            <a:off x="6878268" y="3626941"/>
            <a:ext cx="3591810" cy="1324480"/>
          </a:xfrm>
          <a:custGeom>
            <a:avLst/>
            <a:gdLst>
              <a:gd name="T0" fmla="*/ 106 w 680"/>
              <a:gd name="T1" fmla="*/ 251 h 251"/>
              <a:gd name="T2" fmla="*/ 11 w 680"/>
              <a:gd name="T3" fmla="*/ 225 h 251"/>
              <a:gd name="T4" fmla="*/ 6 w 680"/>
              <a:gd name="T5" fmla="*/ 178 h 251"/>
              <a:gd name="T6" fmla="*/ 110 w 680"/>
              <a:gd name="T7" fmla="*/ 154 h 251"/>
              <a:gd name="T8" fmla="*/ 178 w 680"/>
              <a:gd name="T9" fmla="*/ 159 h 251"/>
              <a:gd name="T10" fmla="*/ 243 w 680"/>
              <a:gd name="T11" fmla="*/ 142 h 251"/>
              <a:gd name="T12" fmla="*/ 311 w 680"/>
              <a:gd name="T13" fmla="*/ 120 h 251"/>
              <a:gd name="T14" fmla="*/ 401 w 680"/>
              <a:gd name="T15" fmla="*/ 120 h 251"/>
              <a:gd name="T16" fmla="*/ 444 w 680"/>
              <a:gd name="T17" fmla="*/ 121 h 251"/>
              <a:gd name="T18" fmla="*/ 490 w 680"/>
              <a:gd name="T19" fmla="*/ 73 h 251"/>
              <a:gd name="T20" fmla="*/ 528 w 680"/>
              <a:gd name="T21" fmla="*/ 28 h 251"/>
              <a:gd name="T22" fmla="*/ 680 w 680"/>
              <a:gd name="T23" fmla="*/ 43 h 251"/>
              <a:gd name="T24" fmla="*/ 674 w 680"/>
              <a:gd name="T25" fmla="*/ 62 h 251"/>
              <a:gd name="T26" fmla="*/ 539 w 680"/>
              <a:gd name="T27" fmla="*/ 45 h 251"/>
              <a:gd name="T28" fmla="*/ 507 w 680"/>
              <a:gd name="T29" fmla="*/ 84 h 251"/>
              <a:gd name="T30" fmla="*/ 450 w 680"/>
              <a:gd name="T31" fmla="*/ 140 h 251"/>
              <a:gd name="T32" fmla="*/ 398 w 680"/>
              <a:gd name="T33" fmla="*/ 140 h 251"/>
              <a:gd name="T34" fmla="*/ 315 w 680"/>
              <a:gd name="T35" fmla="*/ 139 h 251"/>
              <a:gd name="T36" fmla="*/ 251 w 680"/>
              <a:gd name="T37" fmla="*/ 160 h 251"/>
              <a:gd name="T38" fmla="*/ 180 w 680"/>
              <a:gd name="T39" fmla="*/ 179 h 251"/>
              <a:gd name="T40" fmla="*/ 108 w 680"/>
              <a:gd name="T41" fmla="*/ 174 h 251"/>
              <a:gd name="T42" fmla="*/ 26 w 680"/>
              <a:gd name="T43" fmla="*/ 183 h 251"/>
              <a:gd name="T44" fmla="*/ 27 w 680"/>
              <a:gd name="T45" fmla="*/ 213 h 251"/>
              <a:gd name="T46" fmla="*/ 106 w 680"/>
              <a:gd name="T47" fmla="*/ 231 h 251"/>
              <a:gd name="T48" fmla="*/ 179 w 680"/>
              <a:gd name="T49" fmla="*/ 218 h 251"/>
              <a:gd name="T50" fmla="*/ 218 w 680"/>
              <a:gd name="T51" fmla="*/ 211 h 251"/>
              <a:gd name="T52" fmla="*/ 272 w 680"/>
              <a:gd name="T53" fmla="*/ 224 h 251"/>
              <a:gd name="T54" fmla="*/ 262 w 680"/>
              <a:gd name="T55" fmla="*/ 241 h 251"/>
              <a:gd name="T56" fmla="*/ 218 w 680"/>
              <a:gd name="T57" fmla="*/ 231 h 251"/>
              <a:gd name="T58" fmla="*/ 185 w 680"/>
              <a:gd name="T59" fmla="*/ 237 h 251"/>
              <a:gd name="T60" fmla="*/ 106 w 680"/>
              <a:gd name="T61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680" h="251">
                <a:moveTo>
                  <a:pt x="106" y="251"/>
                </a:moveTo>
                <a:cubicBezTo>
                  <a:pt x="53" y="251"/>
                  <a:pt x="24" y="243"/>
                  <a:pt x="11" y="225"/>
                </a:cubicBezTo>
                <a:cubicBezTo>
                  <a:pt x="2" y="213"/>
                  <a:pt x="0" y="197"/>
                  <a:pt x="6" y="178"/>
                </a:cubicBezTo>
                <a:cubicBezTo>
                  <a:pt x="17" y="142"/>
                  <a:pt x="65" y="148"/>
                  <a:pt x="110" y="154"/>
                </a:cubicBezTo>
                <a:cubicBezTo>
                  <a:pt x="134" y="157"/>
                  <a:pt x="158" y="160"/>
                  <a:pt x="178" y="159"/>
                </a:cubicBezTo>
                <a:cubicBezTo>
                  <a:pt x="210" y="156"/>
                  <a:pt x="225" y="150"/>
                  <a:pt x="243" y="142"/>
                </a:cubicBezTo>
                <a:cubicBezTo>
                  <a:pt x="260" y="135"/>
                  <a:pt x="278" y="127"/>
                  <a:pt x="311" y="120"/>
                </a:cubicBezTo>
                <a:cubicBezTo>
                  <a:pt x="352" y="111"/>
                  <a:pt x="379" y="116"/>
                  <a:pt x="401" y="120"/>
                </a:cubicBezTo>
                <a:cubicBezTo>
                  <a:pt x="418" y="123"/>
                  <a:pt x="430" y="125"/>
                  <a:pt x="444" y="121"/>
                </a:cubicBezTo>
                <a:cubicBezTo>
                  <a:pt x="461" y="116"/>
                  <a:pt x="476" y="94"/>
                  <a:pt x="490" y="73"/>
                </a:cubicBezTo>
                <a:cubicBezTo>
                  <a:pt x="502" y="55"/>
                  <a:pt x="513" y="37"/>
                  <a:pt x="528" y="28"/>
                </a:cubicBezTo>
                <a:cubicBezTo>
                  <a:pt x="562" y="6"/>
                  <a:pt x="601" y="0"/>
                  <a:pt x="680" y="43"/>
                </a:cubicBezTo>
                <a:cubicBezTo>
                  <a:pt x="674" y="62"/>
                  <a:pt x="674" y="62"/>
                  <a:pt x="674" y="62"/>
                </a:cubicBezTo>
                <a:cubicBezTo>
                  <a:pt x="595" y="20"/>
                  <a:pt x="562" y="29"/>
                  <a:pt x="539" y="45"/>
                </a:cubicBezTo>
                <a:cubicBezTo>
                  <a:pt x="528" y="52"/>
                  <a:pt x="517" y="67"/>
                  <a:pt x="507" y="84"/>
                </a:cubicBezTo>
                <a:cubicBezTo>
                  <a:pt x="491" y="108"/>
                  <a:pt x="474" y="133"/>
                  <a:pt x="450" y="140"/>
                </a:cubicBezTo>
                <a:cubicBezTo>
                  <a:pt x="432" y="146"/>
                  <a:pt x="415" y="143"/>
                  <a:pt x="398" y="140"/>
                </a:cubicBezTo>
                <a:cubicBezTo>
                  <a:pt x="376" y="136"/>
                  <a:pt x="352" y="131"/>
                  <a:pt x="315" y="139"/>
                </a:cubicBezTo>
                <a:cubicBezTo>
                  <a:pt x="284" y="146"/>
                  <a:pt x="267" y="153"/>
                  <a:pt x="251" y="160"/>
                </a:cubicBezTo>
                <a:cubicBezTo>
                  <a:pt x="232" y="168"/>
                  <a:pt x="215" y="176"/>
                  <a:pt x="180" y="179"/>
                </a:cubicBezTo>
                <a:cubicBezTo>
                  <a:pt x="157" y="180"/>
                  <a:pt x="132" y="177"/>
                  <a:pt x="108" y="174"/>
                </a:cubicBezTo>
                <a:cubicBezTo>
                  <a:pt x="62" y="168"/>
                  <a:pt x="31" y="165"/>
                  <a:pt x="26" y="183"/>
                </a:cubicBezTo>
                <a:cubicBezTo>
                  <a:pt x="20" y="201"/>
                  <a:pt x="24" y="209"/>
                  <a:pt x="27" y="213"/>
                </a:cubicBezTo>
                <a:cubicBezTo>
                  <a:pt x="35" y="225"/>
                  <a:pt x="62" y="231"/>
                  <a:pt x="106" y="231"/>
                </a:cubicBezTo>
                <a:cubicBezTo>
                  <a:pt x="139" y="231"/>
                  <a:pt x="160" y="224"/>
                  <a:pt x="179" y="218"/>
                </a:cubicBezTo>
                <a:cubicBezTo>
                  <a:pt x="193" y="214"/>
                  <a:pt x="205" y="211"/>
                  <a:pt x="218" y="211"/>
                </a:cubicBezTo>
                <a:cubicBezTo>
                  <a:pt x="248" y="211"/>
                  <a:pt x="271" y="223"/>
                  <a:pt x="272" y="224"/>
                </a:cubicBezTo>
                <a:cubicBezTo>
                  <a:pt x="262" y="241"/>
                  <a:pt x="262" y="241"/>
                  <a:pt x="262" y="241"/>
                </a:cubicBezTo>
                <a:cubicBezTo>
                  <a:pt x="262" y="241"/>
                  <a:pt x="243" y="231"/>
                  <a:pt x="218" y="231"/>
                </a:cubicBezTo>
                <a:cubicBezTo>
                  <a:pt x="208" y="231"/>
                  <a:pt x="198" y="234"/>
                  <a:pt x="185" y="237"/>
                </a:cubicBezTo>
                <a:cubicBezTo>
                  <a:pt x="166" y="243"/>
                  <a:pt x="142" y="251"/>
                  <a:pt x="106" y="251"/>
                </a:cubicBezTo>
              </a:path>
            </a:pathLst>
          </a:custGeom>
          <a:solidFill>
            <a:srgbClr val="1C36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39">
            <a:extLst>
              <a:ext uri="{FF2B5EF4-FFF2-40B4-BE49-F238E27FC236}">
                <a16:creationId xmlns:a16="http://schemas.microsoft.com/office/drawing/2014/main" id="{DF4F11E9-4DCB-4371-BD1A-C0236BD1A7B6}"/>
              </a:ext>
            </a:extLst>
          </p:cNvPr>
          <p:cNvSpPr>
            <a:spLocks/>
          </p:cNvSpPr>
          <p:nvPr/>
        </p:nvSpPr>
        <p:spPr bwMode="auto">
          <a:xfrm>
            <a:off x="10559872" y="3981312"/>
            <a:ext cx="412096" cy="194022"/>
          </a:xfrm>
          <a:custGeom>
            <a:avLst/>
            <a:gdLst>
              <a:gd name="T0" fmla="*/ 67 w 78"/>
              <a:gd name="T1" fmla="*/ 37 h 37"/>
              <a:gd name="T2" fmla="*/ 64 w 78"/>
              <a:gd name="T3" fmla="*/ 37 h 37"/>
              <a:gd name="T4" fmla="*/ 9 w 78"/>
              <a:gd name="T5" fmla="*/ 20 h 37"/>
              <a:gd name="T6" fmla="*/ 2 w 78"/>
              <a:gd name="T7" fmla="*/ 8 h 37"/>
              <a:gd name="T8" fmla="*/ 14 w 78"/>
              <a:gd name="T9" fmla="*/ 1 h 37"/>
              <a:gd name="T10" fmla="*/ 69 w 78"/>
              <a:gd name="T11" fmla="*/ 17 h 37"/>
              <a:gd name="T12" fmla="*/ 76 w 78"/>
              <a:gd name="T13" fmla="*/ 30 h 37"/>
              <a:gd name="T14" fmla="*/ 67 w 78"/>
              <a:gd name="T15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8" h="37">
                <a:moveTo>
                  <a:pt x="67" y="37"/>
                </a:moveTo>
                <a:cubicBezTo>
                  <a:pt x="66" y="37"/>
                  <a:pt x="65" y="37"/>
                  <a:pt x="64" y="37"/>
                </a:cubicBezTo>
                <a:cubicBezTo>
                  <a:pt x="9" y="20"/>
                  <a:pt x="9" y="20"/>
                  <a:pt x="9" y="20"/>
                </a:cubicBezTo>
                <a:cubicBezTo>
                  <a:pt x="4" y="19"/>
                  <a:pt x="0" y="13"/>
                  <a:pt x="2" y="8"/>
                </a:cubicBezTo>
                <a:cubicBezTo>
                  <a:pt x="4" y="3"/>
                  <a:pt x="9" y="0"/>
                  <a:pt x="14" y="1"/>
                </a:cubicBezTo>
                <a:cubicBezTo>
                  <a:pt x="69" y="17"/>
                  <a:pt x="69" y="17"/>
                  <a:pt x="69" y="17"/>
                </a:cubicBezTo>
                <a:cubicBezTo>
                  <a:pt x="75" y="19"/>
                  <a:pt x="78" y="24"/>
                  <a:pt x="76" y="30"/>
                </a:cubicBezTo>
                <a:cubicBezTo>
                  <a:pt x="75" y="34"/>
                  <a:pt x="71" y="37"/>
                  <a:pt x="67" y="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40">
            <a:extLst>
              <a:ext uri="{FF2B5EF4-FFF2-40B4-BE49-F238E27FC236}">
                <a16:creationId xmlns:a16="http://schemas.microsoft.com/office/drawing/2014/main" id="{4905A679-469E-4C54-B47B-321529AA61AF}"/>
              </a:ext>
            </a:extLst>
          </p:cNvPr>
          <p:cNvSpPr>
            <a:spLocks/>
          </p:cNvSpPr>
          <p:nvPr/>
        </p:nvSpPr>
        <p:spPr bwMode="auto">
          <a:xfrm>
            <a:off x="10591942" y="3811343"/>
            <a:ext cx="405682" cy="200436"/>
          </a:xfrm>
          <a:custGeom>
            <a:avLst/>
            <a:gdLst>
              <a:gd name="T0" fmla="*/ 66 w 77"/>
              <a:gd name="T1" fmla="*/ 38 h 38"/>
              <a:gd name="T2" fmla="*/ 63 w 77"/>
              <a:gd name="T3" fmla="*/ 37 h 38"/>
              <a:gd name="T4" fmla="*/ 8 w 77"/>
              <a:gd name="T5" fmla="*/ 21 h 38"/>
              <a:gd name="T6" fmla="*/ 1 w 77"/>
              <a:gd name="T7" fmla="*/ 9 h 38"/>
              <a:gd name="T8" fmla="*/ 14 w 77"/>
              <a:gd name="T9" fmla="*/ 2 h 38"/>
              <a:gd name="T10" fmla="*/ 69 w 77"/>
              <a:gd name="T11" fmla="*/ 18 h 38"/>
              <a:gd name="T12" fmla="*/ 75 w 77"/>
              <a:gd name="T13" fmla="*/ 30 h 38"/>
              <a:gd name="T14" fmla="*/ 66 w 77"/>
              <a:gd name="T15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7" h="38">
                <a:moveTo>
                  <a:pt x="66" y="38"/>
                </a:moveTo>
                <a:cubicBezTo>
                  <a:pt x="65" y="38"/>
                  <a:pt x="64" y="38"/>
                  <a:pt x="63" y="37"/>
                </a:cubicBezTo>
                <a:cubicBezTo>
                  <a:pt x="8" y="21"/>
                  <a:pt x="8" y="21"/>
                  <a:pt x="8" y="21"/>
                </a:cubicBezTo>
                <a:cubicBezTo>
                  <a:pt x="3" y="20"/>
                  <a:pt x="0" y="14"/>
                  <a:pt x="1" y="9"/>
                </a:cubicBezTo>
                <a:cubicBezTo>
                  <a:pt x="3" y="3"/>
                  <a:pt x="8" y="0"/>
                  <a:pt x="14" y="2"/>
                </a:cubicBezTo>
                <a:cubicBezTo>
                  <a:pt x="69" y="18"/>
                  <a:pt x="69" y="18"/>
                  <a:pt x="69" y="18"/>
                </a:cubicBezTo>
                <a:cubicBezTo>
                  <a:pt x="74" y="20"/>
                  <a:pt x="77" y="25"/>
                  <a:pt x="75" y="30"/>
                </a:cubicBezTo>
                <a:cubicBezTo>
                  <a:pt x="74" y="35"/>
                  <a:pt x="70" y="37"/>
                  <a:pt x="66" y="3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41">
            <a:extLst>
              <a:ext uri="{FF2B5EF4-FFF2-40B4-BE49-F238E27FC236}">
                <a16:creationId xmlns:a16="http://schemas.microsoft.com/office/drawing/2014/main" id="{D4E37CCA-275D-401B-A9D2-69636EF69E09}"/>
              </a:ext>
            </a:extLst>
          </p:cNvPr>
          <p:cNvSpPr>
            <a:spLocks/>
          </p:cNvSpPr>
          <p:nvPr/>
        </p:nvSpPr>
        <p:spPr bwMode="auto">
          <a:xfrm>
            <a:off x="10389902" y="3727962"/>
            <a:ext cx="418509" cy="426527"/>
          </a:xfrm>
          <a:custGeom>
            <a:avLst/>
            <a:gdLst>
              <a:gd name="T0" fmla="*/ 61 w 79"/>
              <a:gd name="T1" fmla="*/ 81 h 81"/>
              <a:gd name="T2" fmla="*/ 56 w 79"/>
              <a:gd name="T3" fmla="*/ 80 h 81"/>
              <a:gd name="T4" fmla="*/ 14 w 79"/>
              <a:gd name="T5" fmla="*/ 69 h 81"/>
              <a:gd name="T6" fmla="*/ 5 w 79"/>
              <a:gd name="T7" fmla="*/ 48 h 81"/>
              <a:gd name="T8" fmla="*/ 16 w 79"/>
              <a:gd name="T9" fmla="*/ 12 h 81"/>
              <a:gd name="T10" fmla="*/ 39 w 79"/>
              <a:gd name="T11" fmla="*/ 7 h 81"/>
              <a:gd name="T12" fmla="*/ 75 w 79"/>
              <a:gd name="T13" fmla="*/ 18 h 81"/>
              <a:gd name="T14" fmla="*/ 79 w 79"/>
              <a:gd name="T15" fmla="*/ 23 h 81"/>
              <a:gd name="T16" fmla="*/ 61 w 79"/>
              <a:gd name="T17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9" h="81">
                <a:moveTo>
                  <a:pt x="61" y="81"/>
                </a:moveTo>
                <a:cubicBezTo>
                  <a:pt x="56" y="80"/>
                  <a:pt x="56" y="80"/>
                  <a:pt x="56" y="80"/>
                </a:cubicBezTo>
                <a:cubicBezTo>
                  <a:pt x="14" y="69"/>
                  <a:pt x="14" y="69"/>
                  <a:pt x="14" y="69"/>
                </a:cubicBezTo>
                <a:cubicBezTo>
                  <a:pt x="14" y="69"/>
                  <a:pt x="0" y="67"/>
                  <a:pt x="5" y="48"/>
                </a:cubicBezTo>
                <a:cubicBezTo>
                  <a:pt x="9" y="29"/>
                  <a:pt x="16" y="12"/>
                  <a:pt x="16" y="12"/>
                </a:cubicBezTo>
                <a:cubicBezTo>
                  <a:pt x="16" y="12"/>
                  <a:pt x="18" y="0"/>
                  <a:pt x="39" y="7"/>
                </a:cubicBezTo>
                <a:cubicBezTo>
                  <a:pt x="60" y="13"/>
                  <a:pt x="73" y="17"/>
                  <a:pt x="75" y="18"/>
                </a:cubicBezTo>
                <a:cubicBezTo>
                  <a:pt x="78" y="20"/>
                  <a:pt x="79" y="21"/>
                  <a:pt x="79" y="23"/>
                </a:cubicBezTo>
                <a:cubicBezTo>
                  <a:pt x="79" y="26"/>
                  <a:pt x="78" y="60"/>
                  <a:pt x="61" y="81"/>
                </a:cubicBezTo>
                <a:close/>
              </a:path>
            </a:pathLst>
          </a:custGeom>
          <a:solidFill>
            <a:srgbClr val="1C36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42">
            <a:extLst>
              <a:ext uri="{FF2B5EF4-FFF2-40B4-BE49-F238E27FC236}">
                <a16:creationId xmlns:a16="http://schemas.microsoft.com/office/drawing/2014/main" id="{6BB227B0-D4BD-428B-8844-12DDA80469B2}"/>
              </a:ext>
            </a:extLst>
          </p:cNvPr>
          <p:cNvSpPr>
            <a:spLocks/>
          </p:cNvSpPr>
          <p:nvPr/>
        </p:nvSpPr>
        <p:spPr bwMode="auto">
          <a:xfrm>
            <a:off x="10543837" y="3700702"/>
            <a:ext cx="168366" cy="184401"/>
          </a:xfrm>
          <a:custGeom>
            <a:avLst/>
            <a:gdLst>
              <a:gd name="T0" fmla="*/ 8 w 32"/>
              <a:gd name="T1" fmla="*/ 4 h 35"/>
              <a:gd name="T2" fmla="*/ 19 w 32"/>
              <a:gd name="T3" fmla="*/ 5 h 35"/>
              <a:gd name="T4" fmla="*/ 30 w 32"/>
              <a:gd name="T5" fmla="*/ 23 h 35"/>
              <a:gd name="T6" fmla="*/ 31 w 32"/>
              <a:gd name="T7" fmla="*/ 31 h 35"/>
              <a:gd name="T8" fmla="*/ 24 w 32"/>
              <a:gd name="T9" fmla="*/ 34 h 35"/>
              <a:gd name="T10" fmla="*/ 14 w 32"/>
              <a:gd name="T11" fmla="*/ 19 h 35"/>
              <a:gd name="T12" fmla="*/ 13 w 32"/>
              <a:gd name="T13" fmla="*/ 17 h 35"/>
              <a:gd name="T14" fmla="*/ 11 w 32"/>
              <a:gd name="T15" fmla="*/ 24 h 35"/>
              <a:gd name="T16" fmla="*/ 8 w 32"/>
              <a:gd name="T17" fmla="*/ 23 h 35"/>
              <a:gd name="T18" fmla="*/ 8 w 32"/>
              <a:gd name="T19" fmla="*/ 16 h 35"/>
              <a:gd name="T20" fmla="*/ 0 w 32"/>
              <a:gd name="T21" fmla="*/ 13 h 35"/>
              <a:gd name="T22" fmla="*/ 8 w 32"/>
              <a:gd name="T23" fmla="*/ 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" h="35">
                <a:moveTo>
                  <a:pt x="8" y="4"/>
                </a:moveTo>
                <a:cubicBezTo>
                  <a:pt x="8" y="4"/>
                  <a:pt x="13" y="0"/>
                  <a:pt x="19" y="5"/>
                </a:cubicBezTo>
                <a:cubicBezTo>
                  <a:pt x="25" y="11"/>
                  <a:pt x="29" y="20"/>
                  <a:pt x="30" y="23"/>
                </a:cubicBezTo>
                <a:cubicBezTo>
                  <a:pt x="31" y="27"/>
                  <a:pt x="32" y="30"/>
                  <a:pt x="31" y="31"/>
                </a:cubicBezTo>
                <a:cubicBezTo>
                  <a:pt x="30" y="32"/>
                  <a:pt x="26" y="35"/>
                  <a:pt x="24" y="34"/>
                </a:cubicBezTo>
                <a:cubicBezTo>
                  <a:pt x="22" y="32"/>
                  <a:pt x="15" y="21"/>
                  <a:pt x="14" y="19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17"/>
                  <a:pt x="13" y="24"/>
                  <a:pt x="11" y="24"/>
                </a:cubicBezTo>
                <a:cubicBezTo>
                  <a:pt x="10" y="24"/>
                  <a:pt x="8" y="25"/>
                  <a:pt x="8" y="23"/>
                </a:cubicBezTo>
                <a:cubicBezTo>
                  <a:pt x="8" y="21"/>
                  <a:pt x="10" y="18"/>
                  <a:pt x="8" y="16"/>
                </a:cubicBezTo>
                <a:cubicBezTo>
                  <a:pt x="7" y="14"/>
                  <a:pt x="1" y="15"/>
                  <a:pt x="0" y="13"/>
                </a:cubicBezTo>
                <a:cubicBezTo>
                  <a:pt x="0" y="11"/>
                  <a:pt x="5" y="5"/>
                  <a:pt x="8" y="4"/>
                </a:cubicBezTo>
                <a:close/>
              </a:path>
            </a:pathLst>
          </a:custGeom>
          <a:solidFill>
            <a:srgbClr val="FDB58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43">
            <a:extLst>
              <a:ext uri="{FF2B5EF4-FFF2-40B4-BE49-F238E27FC236}">
                <a16:creationId xmlns:a16="http://schemas.microsoft.com/office/drawing/2014/main" id="{BACDEA17-21AE-497D-A3F2-7074FF3D5485}"/>
              </a:ext>
            </a:extLst>
          </p:cNvPr>
          <p:cNvSpPr>
            <a:spLocks/>
          </p:cNvSpPr>
          <p:nvPr/>
        </p:nvSpPr>
        <p:spPr bwMode="auto">
          <a:xfrm>
            <a:off x="9873580" y="3617320"/>
            <a:ext cx="585272" cy="368802"/>
          </a:xfrm>
          <a:custGeom>
            <a:avLst/>
            <a:gdLst>
              <a:gd name="T0" fmla="*/ 24 w 111"/>
              <a:gd name="T1" fmla="*/ 9 h 70"/>
              <a:gd name="T2" fmla="*/ 23 w 111"/>
              <a:gd name="T3" fmla="*/ 17 h 70"/>
              <a:gd name="T4" fmla="*/ 80 w 111"/>
              <a:gd name="T5" fmla="*/ 52 h 70"/>
              <a:gd name="T6" fmla="*/ 82 w 111"/>
              <a:gd name="T7" fmla="*/ 53 h 70"/>
              <a:gd name="T8" fmla="*/ 91 w 111"/>
              <a:gd name="T9" fmla="*/ 50 h 70"/>
              <a:gd name="T10" fmla="*/ 96 w 111"/>
              <a:gd name="T11" fmla="*/ 51 h 70"/>
              <a:gd name="T12" fmla="*/ 91 w 111"/>
              <a:gd name="T13" fmla="*/ 56 h 70"/>
              <a:gd name="T14" fmla="*/ 99 w 111"/>
              <a:gd name="T15" fmla="*/ 62 h 70"/>
              <a:gd name="T16" fmla="*/ 103 w 111"/>
              <a:gd name="T17" fmla="*/ 61 h 70"/>
              <a:gd name="T18" fmla="*/ 106 w 111"/>
              <a:gd name="T19" fmla="*/ 61 h 70"/>
              <a:gd name="T20" fmla="*/ 111 w 111"/>
              <a:gd name="T21" fmla="*/ 66 h 70"/>
              <a:gd name="T22" fmla="*/ 97 w 111"/>
              <a:gd name="T23" fmla="*/ 70 h 70"/>
              <a:gd name="T24" fmla="*/ 73 w 111"/>
              <a:gd name="T25" fmla="*/ 62 h 70"/>
              <a:gd name="T26" fmla="*/ 67 w 111"/>
              <a:gd name="T27" fmla="*/ 54 h 70"/>
              <a:gd name="T28" fmla="*/ 24 w 111"/>
              <a:gd name="T29" fmla="*/ 40 h 70"/>
              <a:gd name="T30" fmla="*/ 3 w 111"/>
              <a:gd name="T31" fmla="*/ 31 h 70"/>
              <a:gd name="T32" fmla="*/ 1 w 111"/>
              <a:gd name="T33" fmla="*/ 23 h 70"/>
              <a:gd name="T34" fmla="*/ 3 w 111"/>
              <a:gd name="T35" fmla="*/ 13 h 70"/>
              <a:gd name="T36" fmla="*/ 5 w 111"/>
              <a:gd name="T37" fmla="*/ 3 h 70"/>
              <a:gd name="T38" fmla="*/ 24 w 111"/>
              <a:gd name="T39" fmla="*/ 9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1" h="70">
                <a:moveTo>
                  <a:pt x="24" y="9"/>
                </a:moveTo>
                <a:cubicBezTo>
                  <a:pt x="24" y="9"/>
                  <a:pt x="21" y="15"/>
                  <a:pt x="23" y="17"/>
                </a:cubicBezTo>
                <a:cubicBezTo>
                  <a:pt x="25" y="19"/>
                  <a:pt x="59" y="35"/>
                  <a:pt x="80" y="52"/>
                </a:cubicBezTo>
                <a:cubicBezTo>
                  <a:pt x="80" y="52"/>
                  <a:pt x="80" y="54"/>
                  <a:pt x="82" y="53"/>
                </a:cubicBezTo>
                <a:cubicBezTo>
                  <a:pt x="85" y="52"/>
                  <a:pt x="87" y="51"/>
                  <a:pt x="91" y="50"/>
                </a:cubicBezTo>
                <a:cubicBezTo>
                  <a:pt x="94" y="49"/>
                  <a:pt x="96" y="49"/>
                  <a:pt x="96" y="51"/>
                </a:cubicBezTo>
                <a:cubicBezTo>
                  <a:pt x="95" y="52"/>
                  <a:pt x="91" y="56"/>
                  <a:pt x="91" y="56"/>
                </a:cubicBezTo>
                <a:cubicBezTo>
                  <a:pt x="91" y="56"/>
                  <a:pt x="97" y="61"/>
                  <a:pt x="99" y="62"/>
                </a:cubicBezTo>
                <a:cubicBezTo>
                  <a:pt x="101" y="62"/>
                  <a:pt x="102" y="62"/>
                  <a:pt x="103" y="61"/>
                </a:cubicBezTo>
                <a:cubicBezTo>
                  <a:pt x="104" y="61"/>
                  <a:pt x="105" y="61"/>
                  <a:pt x="106" y="61"/>
                </a:cubicBezTo>
                <a:cubicBezTo>
                  <a:pt x="109" y="62"/>
                  <a:pt x="111" y="65"/>
                  <a:pt x="111" y="66"/>
                </a:cubicBezTo>
                <a:cubicBezTo>
                  <a:pt x="111" y="67"/>
                  <a:pt x="103" y="69"/>
                  <a:pt x="97" y="70"/>
                </a:cubicBezTo>
                <a:cubicBezTo>
                  <a:pt x="91" y="70"/>
                  <a:pt x="76" y="64"/>
                  <a:pt x="73" y="62"/>
                </a:cubicBezTo>
                <a:cubicBezTo>
                  <a:pt x="70" y="60"/>
                  <a:pt x="69" y="56"/>
                  <a:pt x="67" y="54"/>
                </a:cubicBezTo>
                <a:cubicBezTo>
                  <a:pt x="66" y="53"/>
                  <a:pt x="33" y="44"/>
                  <a:pt x="24" y="40"/>
                </a:cubicBezTo>
                <a:cubicBezTo>
                  <a:pt x="15" y="36"/>
                  <a:pt x="5" y="34"/>
                  <a:pt x="3" y="31"/>
                </a:cubicBezTo>
                <a:cubicBezTo>
                  <a:pt x="0" y="28"/>
                  <a:pt x="1" y="26"/>
                  <a:pt x="1" y="23"/>
                </a:cubicBezTo>
                <a:cubicBezTo>
                  <a:pt x="1" y="22"/>
                  <a:pt x="2" y="17"/>
                  <a:pt x="3" y="13"/>
                </a:cubicBezTo>
                <a:cubicBezTo>
                  <a:pt x="3" y="9"/>
                  <a:pt x="4" y="4"/>
                  <a:pt x="5" y="3"/>
                </a:cubicBezTo>
                <a:cubicBezTo>
                  <a:pt x="7" y="0"/>
                  <a:pt x="24" y="9"/>
                  <a:pt x="24" y="9"/>
                </a:cubicBezTo>
              </a:path>
            </a:pathLst>
          </a:custGeom>
          <a:solidFill>
            <a:srgbClr val="FDB58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44">
            <a:extLst>
              <a:ext uri="{FF2B5EF4-FFF2-40B4-BE49-F238E27FC236}">
                <a16:creationId xmlns:a16="http://schemas.microsoft.com/office/drawing/2014/main" id="{2A9A8345-772C-4F58-8CAE-742835FDD4E8}"/>
              </a:ext>
            </a:extLst>
          </p:cNvPr>
          <p:cNvSpPr>
            <a:spLocks noEditPoints="1"/>
          </p:cNvSpPr>
          <p:nvPr/>
        </p:nvSpPr>
        <p:spPr bwMode="auto">
          <a:xfrm>
            <a:off x="9899236" y="3626941"/>
            <a:ext cx="101019" cy="36881"/>
          </a:xfrm>
          <a:custGeom>
            <a:avLst/>
            <a:gdLst>
              <a:gd name="T0" fmla="*/ 2 w 19"/>
              <a:gd name="T1" fmla="*/ 0 h 7"/>
              <a:gd name="T2" fmla="*/ 0 w 19"/>
              <a:gd name="T3" fmla="*/ 1 h 7"/>
              <a:gd name="T4" fmla="*/ 2 w 19"/>
              <a:gd name="T5" fmla="*/ 0 h 7"/>
              <a:gd name="T6" fmla="*/ 2 w 19"/>
              <a:gd name="T7" fmla="*/ 0 h 7"/>
              <a:gd name="T8" fmla="*/ 2 w 19"/>
              <a:gd name="T9" fmla="*/ 0 h 7"/>
              <a:gd name="T10" fmla="*/ 19 w 19"/>
              <a:gd name="T11" fmla="*/ 7 h 7"/>
              <a:gd name="T12" fmla="*/ 19 w 19"/>
              <a:gd name="T13" fmla="*/ 7 h 7"/>
              <a:gd name="T14" fmla="*/ 2 w 19"/>
              <a:gd name="T15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" h="7">
                <a:moveTo>
                  <a:pt x="2" y="0"/>
                </a:moveTo>
                <a:cubicBezTo>
                  <a:pt x="1" y="0"/>
                  <a:pt x="0" y="0"/>
                  <a:pt x="0" y="1"/>
                </a:cubicBezTo>
                <a:cubicBezTo>
                  <a:pt x="0" y="0"/>
                  <a:pt x="1" y="0"/>
                  <a:pt x="2" y="0"/>
                </a:cubicBezTo>
                <a:moveTo>
                  <a:pt x="2" y="0"/>
                </a:moveTo>
                <a:cubicBezTo>
                  <a:pt x="2" y="0"/>
                  <a:pt x="2" y="0"/>
                  <a:pt x="2" y="0"/>
                </a:cubicBezTo>
                <a:cubicBezTo>
                  <a:pt x="6" y="0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6" y="0"/>
                  <a:pt x="2" y="0"/>
                </a:cubicBezTo>
              </a:path>
            </a:pathLst>
          </a:custGeom>
          <a:solidFill>
            <a:srgbClr val="D1D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45">
            <a:extLst>
              <a:ext uri="{FF2B5EF4-FFF2-40B4-BE49-F238E27FC236}">
                <a16:creationId xmlns:a16="http://schemas.microsoft.com/office/drawing/2014/main" id="{633E8C56-871E-4604-B179-FBA364A5B511}"/>
              </a:ext>
            </a:extLst>
          </p:cNvPr>
          <p:cNvSpPr>
            <a:spLocks/>
          </p:cNvSpPr>
          <p:nvPr/>
        </p:nvSpPr>
        <p:spPr bwMode="auto">
          <a:xfrm>
            <a:off x="9888012" y="3626941"/>
            <a:ext cx="112244" cy="80174"/>
          </a:xfrm>
          <a:custGeom>
            <a:avLst/>
            <a:gdLst>
              <a:gd name="T0" fmla="*/ 4 w 21"/>
              <a:gd name="T1" fmla="*/ 0 h 15"/>
              <a:gd name="T2" fmla="*/ 4 w 21"/>
              <a:gd name="T3" fmla="*/ 0 h 15"/>
              <a:gd name="T4" fmla="*/ 2 w 21"/>
              <a:gd name="T5" fmla="*/ 1 h 15"/>
              <a:gd name="T6" fmla="*/ 2 w 21"/>
              <a:gd name="T7" fmla="*/ 1 h 15"/>
              <a:gd name="T8" fmla="*/ 2 w 21"/>
              <a:gd name="T9" fmla="*/ 1 h 15"/>
              <a:gd name="T10" fmla="*/ 0 w 21"/>
              <a:gd name="T11" fmla="*/ 11 h 15"/>
              <a:gd name="T12" fmla="*/ 16 w 21"/>
              <a:gd name="T13" fmla="*/ 15 h 15"/>
              <a:gd name="T14" fmla="*/ 17 w 21"/>
              <a:gd name="T15" fmla="*/ 15 h 15"/>
              <a:gd name="T16" fmla="*/ 20 w 21"/>
              <a:gd name="T17" fmla="*/ 15 h 15"/>
              <a:gd name="T18" fmla="*/ 19 w 21"/>
              <a:gd name="T19" fmla="*/ 13 h 15"/>
              <a:gd name="T20" fmla="*/ 21 w 21"/>
              <a:gd name="T21" fmla="*/ 7 h 15"/>
              <a:gd name="T22" fmla="*/ 4 w 21"/>
              <a:gd name="T23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" h="15">
                <a:moveTo>
                  <a:pt x="4" y="0"/>
                </a:moveTo>
                <a:cubicBezTo>
                  <a:pt x="4" y="0"/>
                  <a:pt x="4" y="0"/>
                  <a:pt x="4" y="0"/>
                </a:cubicBezTo>
                <a:cubicBezTo>
                  <a:pt x="3" y="0"/>
                  <a:pt x="2" y="0"/>
                  <a:pt x="2" y="1"/>
                </a:cubicBezTo>
                <a:cubicBezTo>
                  <a:pt x="2" y="1"/>
                  <a:pt x="2" y="1"/>
                  <a:pt x="2" y="1"/>
                </a:cubicBezTo>
                <a:cubicBezTo>
                  <a:pt x="2" y="1"/>
                  <a:pt x="2" y="1"/>
                  <a:pt x="2" y="1"/>
                </a:cubicBezTo>
                <a:cubicBezTo>
                  <a:pt x="1" y="2"/>
                  <a:pt x="0" y="7"/>
                  <a:pt x="0" y="11"/>
                </a:cubicBezTo>
                <a:cubicBezTo>
                  <a:pt x="0" y="11"/>
                  <a:pt x="6" y="15"/>
                  <a:pt x="16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20" y="15"/>
                  <a:pt x="20" y="15"/>
                  <a:pt x="20" y="15"/>
                </a:cubicBezTo>
                <a:cubicBezTo>
                  <a:pt x="20" y="14"/>
                  <a:pt x="19" y="14"/>
                  <a:pt x="19" y="13"/>
                </a:cubicBezTo>
                <a:cubicBezTo>
                  <a:pt x="19" y="10"/>
                  <a:pt x="21" y="7"/>
                  <a:pt x="21" y="7"/>
                </a:cubicBezTo>
                <a:cubicBezTo>
                  <a:pt x="21" y="7"/>
                  <a:pt x="8" y="0"/>
                  <a:pt x="4" y="0"/>
                </a:cubicBezTo>
              </a:path>
            </a:pathLst>
          </a:custGeom>
          <a:solidFill>
            <a:srgbClr val="FBA06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46">
            <a:extLst>
              <a:ext uri="{FF2B5EF4-FFF2-40B4-BE49-F238E27FC236}">
                <a16:creationId xmlns:a16="http://schemas.microsoft.com/office/drawing/2014/main" id="{3EB8E323-E7DA-42C2-AE5F-95788F68384D}"/>
              </a:ext>
            </a:extLst>
          </p:cNvPr>
          <p:cNvSpPr>
            <a:spLocks/>
          </p:cNvSpPr>
          <p:nvPr/>
        </p:nvSpPr>
        <p:spPr bwMode="auto">
          <a:xfrm>
            <a:off x="9878391" y="3442541"/>
            <a:ext cx="211660" cy="242127"/>
          </a:xfrm>
          <a:custGeom>
            <a:avLst/>
            <a:gdLst>
              <a:gd name="T0" fmla="*/ 36 w 40"/>
              <a:gd name="T1" fmla="*/ 0 h 46"/>
              <a:gd name="T2" fmla="*/ 19 w 40"/>
              <a:gd name="T3" fmla="*/ 4 h 46"/>
              <a:gd name="T4" fmla="*/ 0 w 40"/>
              <a:gd name="T5" fmla="*/ 36 h 46"/>
              <a:gd name="T6" fmla="*/ 24 w 40"/>
              <a:gd name="T7" fmla="*/ 46 h 46"/>
              <a:gd name="T8" fmla="*/ 38 w 40"/>
              <a:gd name="T9" fmla="*/ 11 h 46"/>
              <a:gd name="T10" fmla="*/ 36 w 40"/>
              <a:gd name="T11" fmla="*/ 0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" h="46">
                <a:moveTo>
                  <a:pt x="36" y="0"/>
                </a:moveTo>
                <a:cubicBezTo>
                  <a:pt x="36" y="0"/>
                  <a:pt x="26" y="0"/>
                  <a:pt x="19" y="4"/>
                </a:cubicBezTo>
                <a:cubicBezTo>
                  <a:pt x="13" y="9"/>
                  <a:pt x="2" y="30"/>
                  <a:pt x="0" y="36"/>
                </a:cubicBezTo>
                <a:cubicBezTo>
                  <a:pt x="0" y="36"/>
                  <a:pt x="11" y="45"/>
                  <a:pt x="24" y="46"/>
                </a:cubicBezTo>
                <a:cubicBezTo>
                  <a:pt x="24" y="46"/>
                  <a:pt x="35" y="21"/>
                  <a:pt x="38" y="11"/>
                </a:cubicBezTo>
                <a:cubicBezTo>
                  <a:pt x="40" y="2"/>
                  <a:pt x="36" y="0"/>
                  <a:pt x="36" y="0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47">
            <a:extLst>
              <a:ext uri="{FF2B5EF4-FFF2-40B4-BE49-F238E27FC236}">
                <a16:creationId xmlns:a16="http://schemas.microsoft.com/office/drawing/2014/main" id="{8220334C-21E0-4F4C-9BC1-69874EC0FCFB}"/>
              </a:ext>
            </a:extLst>
          </p:cNvPr>
          <p:cNvSpPr>
            <a:spLocks/>
          </p:cNvSpPr>
          <p:nvPr/>
        </p:nvSpPr>
        <p:spPr bwMode="auto">
          <a:xfrm>
            <a:off x="10274451" y="3490646"/>
            <a:ext cx="137900" cy="221281"/>
          </a:xfrm>
          <a:custGeom>
            <a:avLst/>
            <a:gdLst>
              <a:gd name="T0" fmla="*/ 0 w 26"/>
              <a:gd name="T1" fmla="*/ 16 h 42"/>
              <a:gd name="T2" fmla="*/ 4 w 26"/>
              <a:gd name="T3" fmla="*/ 38 h 42"/>
              <a:gd name="T4" fmla="*/ 4 w 26"/>
              <a:gd name="T5" fmla="*/ 42 h 42"/>
              <a:gd name="T6" fmla="*/ 26 w 26"/>
              <a:gd name="T7" fmla="*/ 35 h 42"/>
              <a:gd name="T8" fmla="*/ 23 w 26"/>
              <a:gd name="T9" fmla="*/ 19 h 42"/>
              <a:gd name="T10" fmla="*/ 9 w 26"/>
              <a:gd name="T11" fmla="*/ 2 h 42"/>
              <a:gd name="T12" fmla="*/ 3 w 26"/>
              <a:gd name="T13" fmla="*/ 0 h 42"/>
              <a:gd name="T14" fmla="*/ 0 w 26"/>
              <a:gd name="T15" fmla="*/ 1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" h="42">
                <a:moveTo>
                  <a:pt x="0" y="16"/>
                </a:moveTo>
                <a:cubicBezTo>
                  <a:pt x="0" y="16"/>
                  <a:pt x="4" y="37"/>
                  <a:pt x="4" y="38"/>
                </a:cubicBezTo>
                <a:cubicBezTo>
                  <a:pt x="4" y="39"/>
                  <a:pt x="4" y="42"/>
                  <a:pt x="4" y="42"/>
                </a:cubicBezTo>
                <a:cubicBezTo>
                  <a:pt x="4" y="42"/>
                  <a:pt x="19" y="40"/>
                  <a:pt x="26" y="35"/>
                </a:cubicBezTo>
                <a:cubicBezTo>
                  <a:pt x="26" y="35"/>
                  <a:pt x="26" y="25"/>
                  <a:pt x="23" y="19"/>
                </a:cubicBezTo>
                <a:cubicBezTo>
                  <a:pt x="21" y="13"/>
                  <a:pt x="12" y="4"/>
                  <a:pt x="9" y="2"/>
                </a:cubicBezTo>
                <a:cubicBezTo>
                  <a:pt x="5" y="1"/>
                  <a:pt x="3" y="0"/>
                  <a:pt x="3" y="0"/>
                </a:cubicBezTo>
                <a:cubicBezTo>
                  <a:pt x="3" y="0"/>
                  <a:pt x="0" y="15"/>
                  <a:pt x="0" y="16"/>
                </a:cubicBez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48">
            <a:extLst>
              <a:ext uri="{FF2B5EF4-FFF2-40B4-BE49-F238E27FC236}">
                <a16:creationId xmlns:a16="http://schemas.microsoft.com/office/drawing/2014/main" id="{CA935EFF-450B-448E-9D7B-CE4A036EE629}"/>
              </a:ext>
            </a:extLst>
          </p:cNvPr>
          <p:cNvSpPr>
            <a:spLocks/>
          </p:cNvSpPr>
          <p:nvPr/>
        </p:nvSpPr>
        <p:spPr bwMode="auto">
          <a:xfrm>
            <a:off x="10110896" y="3110619"/>
            <a:ext cx="295042" cy="274197"/>
          </a:xfrm>
          <a:custGeom>
            <a:avLst/>
            <a:gdLst>
              <a:gd name="T0" fmla="*/ 13 w 56"/>
              <a:gd name="T1" fmla="*/ 7 h 52"/>
              <a:gd name="T2" fmla="*/ 4 w 56"/>
              <a:gd name="T3" fmla="*/ 5 h 52"/>
              <a:gd name="T4" fmla="*/ 7 w 56"/>
              <a:gd name="T5" fmla="*/ 15 h 52"/>
              <a:gd name="T6" fmla="*/ 8 w 56"/>
              <a:gd name="T7" fmla="*/ 23 h 52"/>
              <a:gd name="T8" fmla="*/ 21 w 56"/>
              <a:gd name="T9" fmla="*/ 48 h 52"/>
              <a:gd name="T10" fmla="*/ 43 w 56"/>
              <a:gd name="T11" fmla="*/ 45 h 52"/>
              <a:gd name="T12" fmla="*/ 52 w 56"/>
              <a:gd name="T13" fmla="*/ 32 h 52"/>
              <a:gd name="T14" fmla="*/ 55 w 56"/>
              <a:gd name="T15" fmla="*/ 13 h 52"/>
              <a:gd name="T16" fmla="*/ 27 w 56"/>
              <a:gd name="T17" fmla="*/ 0 h 52"/>
              <a:gd name="T18" fmla="*/ 13 w 56"/>
              <a:gd name="T19" fmla="*/ 7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2">
                <a:moveTo>
                  <a:pt x="13" y="7"/>
                </a:moveTo>
                <a:cubicBezTo>
                  <a:pt x="13" y="7"/>
                  <a:pt x="9" y="1"/>
                  <a:pt x="4" y="5"/>
                </a:cubicBezTo>
                <a:cubicBezTo>
                  <a:pt x="0" y="9"/>
                  <a:pt x="7" y="15"/>
                  <a:pt x="7" y="15"/>
                </a:cubicBezTo>
                <a:cubicBezTo>
                  <a:pt x="7" y="15"/>
                  <a:pt x="9" y="20"/>
                  <a:pt x="8" y="23"/>
                </a:cubicBezTo>
                <a:cubicBezTo>
                  <a:pt x="7" y="27"/>
                  <a:pt x="8" y="45"/>
                  <a:pt x="21" y="48"/>
                </a:cubicBezTo>
                <a:cubicBezTo>
                  <a:pt x="34" y="52"/>
                  <a:pt x="41" y="46"/>
                  <a:pt x="43" y="45"/>
                </a:cubicBezTo>
                <a:cubicBezTo>
                  <a:pt x="45" y="44"/>
                  <a:pt x="49" y="40"/>
                  <a:pt x="52" y="32"/>
                </a:cubicBezTo>
                <a:cubicBezTo>
                  <a:pt x="55" y="23"/>
                  <a:pt x="54" y="16"/>
                  <a:pt x="55" y="13"/>
                </a:cubicBezTo>
                <a:cubicBezTo>
                  <a:pt x="56" y="10"/>
                  <a:pt x="27" y="0"/>
                  <a:pt x="27" y="0"/>
                </a:cubicBezTo>
                <a:lnTo>
                  <a:pt x="13" y="7"/>
                </a:lnTo>
                <a:close/>
              </a:path>
            </a:pathLst>
          </a:custGeom>
          <a:solidFill>
            <a:srgbClr val="FDB58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49">
            <a:extLst>
              <a:ext uri="{FF2B5EF4-FFF2-40B4-BE49-F238E27FC236}">
                <a16:creationId xmlns:a16="http://schemas.microsoft.com/office/drawing/2014/main" id="{14B2ED08-6249-4610-B4AA-8FBA0D28807F}"/>
              </a:ext>
            </a:extLst>
          </p:cNvPr>
          <p:cNvSpPr>
            <a:spLocks/>
          </p:cNvSpPr>
          <p:nvPr/>
        </p:nvSpPr>
        <p:spPr bwMode="auto">
          <a:xfrm>
            <a:off x="10173432" y="2983944"/>
            <a:ext cx="259765" cy="246937"/>
          </a:xfrm>
          <a:custGeom>
            <a:avLst/>
            <a:gdLst>
              <a:gd name="T0" fmla="*/ 1 w 49"/>
              <a:gd name="T1" fmla="*/ 28 h 47"/>
              <a:gd name="T2" fmla="*/ 2 w 49"/>
              <a:gd name="T3" fmla="*/ 38 h 47"/>
              <a:gd name="T4" fmla="*/ 12 w 49"/>
              <a:gd name="T5" fmla="*/ 31 h 47"/>
              <a:gd name="T6" fmla="*/ 11 w 49"/>
              <a:gd name="T7" fmla="*/ 37 h 47"/>
              <a:gd name="T8" fmla="*/ 45 w 49"/>
              <a:gd name="T9" fmla="*/ 40 h 47"/>
              <a:gd name="T10" fmla="*/ 48 w 49"/>
              <a:gd name="T11" fmla="*/ 35 h 47"/>
              <a:gd name="T12" fmla="*/ 42 w 49"/>
              <a:gd name="T13" fmla="*/ 12 h 47"/>
              <a:gd name="T14" fmla="*/ 14 w 49"/>
              <a:gd name="T15" fmla="*/ 1 h 47"/>
              <a:gd name="T16" fmla="*/ 1 w 49"/>
              <a:gd name="T17" fmla="*/ 28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9" h="47">
                <a:moveTo>
                  <a:pt x="1" y="28"/>
                </a:moveTo>
                <a:cubicBezTo>
                  <a:pt x="1" y="28"/>
                  <a:pt x="0" y="37"/>
                  <a:pt x="2" y="38"/>
                </a:cubicBezTo>
                <a:cubicBezTo>
                  <a:pt x="4" y="39"/>
                  <a:pt x="8" y="32"/>
                  <a:pt x="12" y="31"/>
                </a:cubicBezTo>
                <a:cubicBezTo>
                  <a:pt x="15" y="31"/>
                  <a:pt x="10" y="35"/>
                  <a:pt x="11" y="37"/>
                </a:cubicBezTo>
                <a:cubicBezTo>
                  <a:pt x="12" y="39"/>
                  <a:pt x="28" y="47"/>
                  <a:pt x="45" y="40"/>
                </a:cubicBezTo>
                <a:cubicBezTo>
                  <a:pt x="45" y="40"/>
                  <a:pt x="47" y="39"/>
                  <a:pt x="48" y="35"/>
                </a:cubicBezTo>
                <a:cubicBezTo>
                  <a:pt x="49" y="31"/>
                  <a:pt x="48" y="19"/>
                  <a:pt x="42" y="12"/>
                </a:cubicBezTo>
                <a:cubicBezTo>
                  <a:pt x="36" y="5"/>
                  <a:pt x="26" y="0"/>
                  <a:pt x="14" y="1"/>
                </a:cubicBezTo>
                <a:cubicBezTo>
                  <a:pt x="1" y="2"/>
                  <a:pt x="1" y="28"/>
                  <a:pt x="1" y="28"/>
                </a:cubicBezTo>
                <a:close/>
              </a:path>
            </a:pathLst>
          </a:custGeom>
          <a:solidFill>
            <a:srgbClr val="1C36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50">
            <a:extLst>
              <a:ext uri="{FF2B5EF4-FFF2-40B4-BE49-F238E27FC236}">
                <a16:creationId xmlns:a16="http://schemas.microsoft.com/office/drawing/2014/main" id="{1410F3A2-FDE4-43CE-84C6-8C8BD857F75C}"/>
              </a:ext>
            </a:extLst>
          </p:cNvPr>
          <p:cNvSpPr>
            <a:spLocks/>
          </p:cNvSpPr>
          <p:nvPr/>
        </p:nvSpPr>
        <p:spPr bwMode="auto">
          <a:xfrm>
            <a:off x="10285676" y="3237295"/>
            <a:ext cx="41691" cy="68950"/>
          </a:xfrm>
          <a:custGeom>
            <a:avLst/>
            <a:gdLst>
              <a:gd name="T0" fmla="*/ 4 w 8"/>
              <a:gd name="T1" fmla="*/ 1 h 13"/>
              <a:gd name="T2" fmla="*/ 2 w 8"/>
              <a:gd name="T3" fmla="*/ 11 h 13"/>
              <a:gd name="T4" fmla="*/ 6 w 8"/>
              <a:gd name="T5" fmla="*/ 12 h 13"/>
              <a:gd name="T6" fmla="*/ 8 w 8"/>
              <a:gd name="T7" fmla="*/ 2 h 13"/>
              <a:gd name="T8" fmla="*/ 4 w 8"/>
              <a:gd name="T9" fmla="*/ 1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13">
                <a:moveTo>
                  <a:pt x="4" y="1"/>
                </a:moveTo>
                <a:cubicBezTo>
                  <a:pt x="4" y="1"/>
                  <a:pt x="0" y="11"/>
                  <a:pt x="2" y="11"/>
                </a:cubicBezTo>
                <a:cubicBezTo>
                  <a:pt x="3" y="12"/>
                  <a:pt x="5" y="13"/>
                  <a:pt x="6" y="12"/>
                </a:cubicBezTo>
                <a:cubicBezTo>
                  <a:pt x="7" y="11"/>
                  <a:pt x="8" y="2"/>
                  <a:pt x="8" y="2"/>
                </a:cubicBezTo>
                <a:cubicBezTo>
                  <a:pt x="8" y="1"/>
                  <a:pt x="5" y="0"/>
                  <a:pt x="4" y="1"/>
                </a:cubicBezTo>
                <a:close/>
              </a:path>
            </a:pathLst>
          </a:custGeom>
          <a:solidFill>
            <a:srgbClr val="FBA06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51">
            <a:extLst>
              <a:ext uri="{FF2B5EF4-FFF2-40B4-BE49-F238E27FC236}">
                <a16:creationId xmlns:a16="http://schemas.microsoft.com/office/drawing/2014/main" id="{32746AB9-B1C0-4E82-972A-F8B20A35AEED}"/>
              </a:ext>
            </a:extLst>
          </p:cNvPr>
          <p:cNvSpPr>
            <a:spLocks/>
          </p:cNvSpPr>
          <p:nvPr/>
        </p:nvSpPr>
        <p:spPr bwMode="auto">
          <a:xfrm>
            <a:off x="11040918" y="3691081"/>
            <a:ext cx="580462" cy="981334"/>
          </a:xfrm>
          <a:custGeom>
            <a:avLst/>
            <a:gdLst>
              <a:gd name="T0" fmla="*/ 2 w 110"/>
              <a:gd name="T1" fmla="*/ 24 h 186"/>
              <a:gd name="T2" fmla="*/ 2 w 110"/>
              <a:gd name="T3" fmla="*/ 127 h 186"/>
              <a:gd name="T4" fmla="*/ 11 w 110"/>
              <a:gd name="T5" fmla="*/ 150 h 186"/>
              <a:gd name="T6" fmla="*/ 80 w 110"/>
              <a:gd name="T7" fmla="*/ 182 h 186"/>
              <a:gd name="T8" fmla="*/ 106 w 110"/>
              <a:gd name="T9" fmla="*/ 155 h 186"/>
              <a:gd name="T10" fmla="*/ 106 w 110"/>
              <a:gd name="T11" fmla="*/ 68 h 186"/>
              <a:gd name="T12" fmla="*/ 90 w 110"/>
              <a:gd name="T13" fmla="*/ 32 h 186"/>
              <a:gd name="T14" fmla="*/ 27 w 110"/>
              <a:gd name="T15" fmla="*/ 5 h 186"/>
              <a:gd name="T16" fmla="*/ 2 w 110"/>
              <a:gd name="T17" fmla="*/ 24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0" h="186">
                <a:moveTo>
                  <a:pt x="2" y="24"/>
                </a:moveTo>
                <a:cubicBezTo>
                  <a:pt x="2" y="127"/>
                  <a:pt x="2" y="127"/>
                  <a:pt x="2" y="127"/>
                </a:cubicBezTo>
                <a:cubicBezTo>
                  <a:pt x="2" y="127"/>
                  <a:pt x="0" y="144"/>
                  <a:pt x="11" y="150"/>
                </a:cubicBezTo>
                <a:cubicBezTo>
                  <a:pt x="22" y="156"/>
                  <a:pt x="80" y="182"/>
                  <a:pt x="80" y="182"/>
                </a:cubicBezTo>
                <a:cubicBezTo>
                  <a:pt x="80" y="182"/>
                  <a:pt x="106" y="186"/>
                  <a:pt x="106" y="155"/>
                </a:cubicBezTo>
                <a:cubicBezTo>
                  <a:pt x="106" y="124"/>
                  <a:pt x="106" y="68"/>
                  <a:pt x="106" y="68"/>
                </a:cubicBezTo>
                <a:cubicBezTo>
                  <a:pt x="106" y="68"/>
                  <a:pt x="110" y="43"/>
                  <a:pt x="90" y="32"/>
                </a:cubicBezTo>
                <a:cubicBezTo>
                  <a:pt x="67" y="20"/>
                  <a:pt x="27" y="5"/>
                  <a:pt x="27" y="5"/>
                </a:cubicBezTo>
                <a:cubicBezTo>
                  <a:pt x="27" y="5"/>
                  <a:pt x="3" y="0"/>
                  <a:pt x="2" y="24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52">
            <a:extLst>
              <a:ext uri="{FF2B5EF4-FFF2-40B4-BE49-F238E27FC236}">
                <a16:creationId xmlns:a16="http://schemas.microsoft.com/office/drawing/2014/main" id="{232B939D-45FC-4AAE-9C20-C1BF234B016D}"/>
              </a:ext>
            </a:extLst>
          </p:cNvPr>
          <p:cNvSpPr>
            <a:spLocks/>
          </p:cNvSpPr>
          <p:nvPr/>
        </p:nvSpPr>
        <p:spPr bwMode="auto">
          <a:xfrm>
            <a:off x="11119489" y="3822567"/>
            <a:ext cx="400872" cy="718362"/>
          </a:xfrm>
          <a:custGeom>
            <a:avLst/>
            <a:gdLst>
              <a:gd name="T0" fmla="*/ 1 w 76"/>
              <a:gd name="T1" fmla="*/ 18 h 136"/>
              <a:gd name="T2" fmla="*/ 1 w 76"/>
              <a:gd name="T3" fmla="*/ 93 h 136"/>
              <a:gd name="T4" fmla="*/ 7 w 76"/>
              <a:gd name="T5" fmla="*/ 109 h 136"/>
              <a:gd name="T6" fmla="*/ 55 w 76"/>
              <a:gd name="T7" fmla="*/ 133 h 136"/>
              <a:gd name="T8" fmla="*/ 72 w 76"/>
              <a:gd name="T9" fmla="*/ 113 h 136"/>
              <a:gd name="T10" fmla="*/ 72 w 76"/>
              <a:gd name="T11" fmla="*/ 50 h 136"/>
              <a:gd name="T12" fmla="*/ 62 w 76"/>
              <a:gd name="T13" fmla="*/ 24 h 136"/>
              <a:gd name="T14" fmla="*/ 18 w 76"/>
              <a:gd name="T15" fmla="*/ 4 h 136"/>
              <a:gd name="T16" fmla="*/ 1 w 76"/>
              <a:gd name="T17" fmla="*/ 1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" h="136">
                <a:moveTo>
                  <a:pt x="1" y="18"/>
                </a:moveTo>
                <a:cubicBezTo>
                  <a:pt x="1" y="93"/>
                  <a:pt x="1" y="93"/>
                  <a:pt x="1" y="93"/>
                </a:cubicBezTo>
                <a:cubicBezTo>
                  <a:pt x="1" y="93"/>
                  <a:pt x="0" y="105"/>
                  <a:pt x="7" y="109"/>
                </a:cubicBezTo>
                <a:cubicBezTo>
                  <a:pt x="15" y="114"/>
                  <a:pt x="55" y="133"/>
                  <a:pt x="55" y="133"/>
                </a:cubicBezTo>
                <a:cubicBezTo>
                  <a:pt x="55" y="133"/>
                  <a:pt x="72" y="136"/>
                  <a:pt x="72" y="113"/>
                </a:cubicBezTo>
                <a:cubicBezTo>
                  <a:pt x="72" y="91"/>
                  <a:pt x="72" y="50"/>
                  <a:pt x="72" y="50"/>
                </a:cubicBezTo>
                <a:cubicBezTo>
                  <a:pt x="72" y="50"/>
                  <a:pt x="76" y="31"/>
                  <a:pt x="62" y="24"/>
                </a:cubicBezTo>
                <a:cubicBezTo>
                  <a:pt x="46" y="15"/>
                  <a:pt x="18" y="4"/>
                  <a:pt x="18" y="4"/>
                </a:cubicBezTo>
                <a:cubicBezTo>
                  <a:pt x="18" y="4"/>
                  <a:pt x="2" y="0"/>
                  <a:pt x="1" y="18"/>
                </a:cubicBezTo>
              </a:path>
            </a:pathLst>
          </a:custGeom>
          <a:solidFill>
            <a:srgbClr val="70D5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53">
            <a:extLst>
              <a:ext uri="{FF2B5EF4-FFF2-40B4-BE49-F238E27FC236}">
                <a16:creationId xmlns:a16="http://schemas.microsoft.com/office/drawing/2014/main" id="{4D35AC81-B47D-42EE-AE1C-845DFC9D6C9E}"/>
              </a:ext>
            </a:extLst>
          </p:cNvPr>
          <p:cNvSpPr>
            <a:spLocks/>
          </p:cNvSpPr>
          <p:nvPr/>
        </p:nvSpPr>
        <p:spPr bwMode="auto">
          <a:xfrm>
            <a:off x="11172404" y="3990933"/>
            <a:ext cx="264575" cy="375216"/>
          </a:xfrm>
          <a:custGeom>
            <a:avLst/>
            <a:gdLst>
              <a:gd name="T0" fmla="*/ 25 w 50"/>
              <a:gd name="T1" fmla="*/ 0 h 71"/>
              <a:gd name="T2" fmla="*/ 0 w 50"/>
              <a:gd name="T3" fmla="*/ 35 h 71"/>
              <a:gd name="T4" fmla="*/ 25 w 50"/>
              <a:gd name="T5" fmla="*/ 71 h 71"/>
              <a:gd name="T6" fmla="*/ 50 w 50"/>
              <a:gd name="T7" fmla="*/ 35 h 71"/>
              <a:gd name="T8" fmla="*/ 43 w 50"/>
              <a:gd name="T9" fmla="*/ 10 h 71"/>
              <a:gd name="T10" fmla="*/ 25 w 50"/>
              <a:gd name="T11" fmla="*/ 0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0" h="71">
                <a:moveTo>
                  <a:pt x="25" y="0"/>
                </a:moveTo>
                <a:cubicBezTo>
                  <a:pt x="11" y="0"/>
                  <a:pt x="0" y="16"/>
                  <a:pt x="0" y="35"/>
                </a:cubicBezTo>
                <a:cubicBezTo>
                  <a:pt x="0" y="55"/>
                  <a:pt x="11" y="71"/>
                  <a:pt x="25" y="71"/>
                </a:cubicBezTo>
                <a:cubicBezTo>
                  <a:pt x="39" y="71"/>
                  <a:pt x="50" y="55"/>
                  <a:pt x="50" y="35"/>
                </a:cubicBezTo>
                <a:cubicBezTo>
                  <a:pt x="50" y="25"/>
                  <a:pt x="47" y="16"/>
                  <a:pt x="43" y="10"/>
                </a:cubicBezTo>
                <a:cubicBezTo>
                  <a:pt x="38" y="4"/>
                  <a:pt x="32" y="0"/>
                  <a:pt x="25" y="0"/>
                </a:cubicBezTo>
              </a:path>
            </a:pathLst>
          </a:custGeom>
          <a:solidFill>
            <a:srgbClr val="4F97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54">
            <a:extLst>
              <a:ext uri="{FF2B5EF4-FFF2-40B4-BE49-F238E27FC236}">
                <a16:creationId xmlns:a16="http://schemas.microsoft.com/office/drawing/2014/main" id="{9509FF32-94CD-41B5-B3D3-35D30C247BA7}"/>
              </a:ext>
            </a:extLst>
          </p:cNvPr>
          <p:cNvSpPr>
            <a:spLocks/>
          </p:cNvSpPr>
          <p:nvPr/>
        </p:nvSpPr>
        <p:spPr bwMode="auto">
          <a:xfrm>
            <a:off x="11225319" y="3990933"/>
            <a:ext cx="211660" cy="333525"/>
          </a:xfrm>
          <a:custGeom>
            <a:avLst/>
            <a:gdLst>
              <a:gd name="T0" fmla="*/ 40 w 40"/>
              <a:gd name="T1" fmla="*/ 35 h 63"/>
              <a:gd name="T2" fmla="*/ 33 w 40"/>
              <a:gd name="T3" fmla="*/ 10 h 63"/>
              <a:gd name="T4" fmla="*/ 15 w 40"/>
              <a:gd name="T5" fmla="*/ 0 h 63"/>
              <a:gd name="T6" fmla="*/ 0 w 40"/>
              <a:gd name="T7" fmla="*/ 35 h 63"/>
              <a:gd name="T8" fmla="*/ 23 w 40"/>
              <a:gd name="T9" fmla="*/ 62 h 63"/>
              <a:gd name="T10" fmla="*/ 40 w 40"/>
              <a:gd name="T11" fmla="*/ 38 h 63"/>
              <a:gd name="T12" fmla="*/ 40 w 40"/>
              <a:gd name="T13" fmla="*/ 3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0" h="63">
                <a:moveTo>
                  <a:pt x="40" y="35"/>
                </a:moveTo>
                <a:cubicBezTo>
                  <a:pt x="40" y="25"/>
                  <a:pt x="37" y="16"/>
                  <a:pt x="33" y="10"/>
                </a:cubicBezTo>
                <a:cubicBezTo>
                  <a:pt x="28" y="4"/>
                  <a:pt x="22" y="0"/>
                  <a:pt x="15" y="0"/>
                </a:cubicBezTo>
                <a:cubicBezTo>
                  <a:pt x="15" y="0"/>
                  <a:pt x="0" y="4"/>
                  <a:pt x="0" y="35"/>
                </a:cubicBezTo>
                <a:cubicBezTo>
                  <a:pt x="0" y="61"/>
                  <a:pt x="17" y="63"/>
                  <a:pt x="23" y="62"/>
                </a:cubicBezTo>
                <a:cubicBezTo>
                  <a:pt x="28" y="60"/>
                  <a:pt x="36" y="57"/>
                  <a:pt x="40" y="38"/>
                </a:cubicBezTo>
                <a:lnTo>
                  <a:pt x="40" y="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Oval 55">
            <a:extLst>
              <a:ext uri="{FF2B5EF4-FFF2-40B4-BE49-F238E27FC236}">
                <a16:creationId xmlns:a16="http://schemas.microsoft.com/office/drawing/2014/main" id="{4BBB48FC-AC6D-405B-8B65-E3C813BAD2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57389" y="4128833"/>
            <a:ext cx="46501" cy="73760"/>
          </a:xfrm>
          <a:prstGeom prst="ellipse">
            <a:avLst/>
          </a:prstGeom>
          <a:solidFill>
            <a:srgbClr val="1C36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Oval 56">
            <a:extLst>
              <a:ext uri="{FF2B5EF4-FFF2-40B4-BE49-F238E27FC236}">
                <a16:creationId xmlns:a16="http://schemas.microsoft.com/office/drawing/2014/main" id="{0AC9DBBA-2ED5-4592-B1B0-D15673371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31149" y="4154489"/>
            <a:ext cx="46501" cy="68950"/>
          </a:xfrm>
          <a:prstGeom prst="ellipse">
            <a:avLst/>
          </a:prstGeom>
          <a:solidFill>
            <a:srgbClr val="1C36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63">
            <a:extLst>
              <a:ext uri="{FF2B5EF4-FFF2-40B4-BE49-F238E27FC236}">
                <a16:creationId xmlns:a16="http://schemas.microsoft.com/office/drawing/2014/main" id="{CED16BD6-EA71-49AA-9E9F-E9AE953CCD56}"/>
              </a:ext>
            </a:extLst>
          </p:cNvPr>
          <p:cNvSpPr>
            <a:spLocks noEditPoints="1"/>
          </p:cNvSpPr>
          <p:nvPr/>
        </p:nvSpPr>
        <p:spPr bwMode="auto">
          <a:xfrm>
            <a:off x="7384969" y="4672414"/>
            <a:ext cx="174780" cy="306266"/>
          </a:xfrm>
          <a:custGeom>
            <a:avLst/>
            <a:gdLst>
              <a:gd name="T0" fmla="*/ 0 w 33"/>
              <a:gd name="T1" fmla="*/ 52 h 58"/>
              <a:gd name="T2" fmla="*/ 1 w 33"/>
              <a:gd name="T3" fmla="*/ 58 h 58"/>
              <a:gd name="T4" fmla="*/ 1 w 33"/>
              <a:gd name="T5" fmla="*/ 58 h 58"/>
              <a:gd name="T6" fmla="*/ 0 w 33"/>
              <a:gd name="T7" fmla="*/ 52 h 58"/>
              <a:gd name="T8" fmla="*/ 0 w 33"/>
              <a:gd name="T9" fmla="*/ 52 h 58"/>
              <a:gd name="T10" fmla="*/ 33 w 33"/>
              <a:gd name="T11" fmla="*/ 0 h 58"/>
              <a:gd name="T12" fmla="*/ 33 w 33"/>
              <a:gd name="T13" fmla="*/ 0 h 58"/>
              <a:gd name="T14" fmla="*/ 33 w 33"/>
              <a:gd name="T15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" h="58">
                <a:moveTo>
                  <a:pt x="0" y="52"/>
                </a:moveTo>
                <a:cubicBezTo>
                  <a:pt x="1" y="58"/>
                  <a:pt x="1" y="58"/>
                  <a:pt x="1" y="58"/>
                </a:cubicBezTo>
                <a:cubicBezTo>
                  <a:pt x="1" y="58"/>
                  <a:pt x="1" y="58"/>
                  <a:pt x="1" y="58"/>
                </a:cubicBezTo>
                <a:cubicBezTo>
                  <a:pt x="1" y="56"/>
                  <a:pt x="0" y="54"/>
                  <a:pt x="0" y="52"/>
                </a:cubicBezTo>
                <a:cubicBezTo>
                  <a:pt x="0" y="52"/>
                  <a:pt x="0" y="52"/>
                  <a:pt x="0" y="52"/>
                </a:cubicBezTo>
                <a:moveTo>
                  <a:pt x="33" y="0"/>
                </a:moveTo>
                <a:cubicBezTo>
                  <a:pt x="33" y="0"/>
                  <a:pt x="33" y="0"/>
                  <a:pt x="33" y="0"/>
                </a:cubicBezTo>
                <a:cubicBezTo>
                  <a:pt x="33" y="0"/>
                  <a:pt x="33" y="0"/>
                  <a:pt x="33" y="0"/>
                </a:cubicBezTo>
              </a:path>
            </a:pathLst>
          </a:custGeom>
          <a:solidFill>
            <a:srgbClr val="D1D1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64">
            <a:extLst>
              <a:ext uri="{FF2B5EF4-FFF2-40B4-BE49-F238E27FC236}">
                <a16:creationId xmlns:a16="http://schemas.microsoft.com/office/drawing/2014/main" id="{62D2A488-C9A3-40BF-8E8E-FE81E5C60998}"/>
              </a:ext>
            </a:extLst>
          </p:cNvPr>
          <p:cNvSpPr>
            <a:spLocks/>
          </p:cNvSpPr>
          <p:nvPr/>
        </p:nvSpPr>
        <p:spPr bwMode="auto">
          <a:xfrm>
            <a:off x="7384969" y="4935386"/>
            <a:ext cx="0" cy="11225"/>
          </a:xfrm>
          <a:custGeom>
            <a:avLst/>
            <a:gdLst>
              <a:gd name="T0" fmla="*/ 0 h 2"/>
              <a:gd name="T1" fmla="*/ 2 h 2"/>
              <a:gd name="T2" fmla="*/ 2 h 2"/>
              <a:gd name="T3" fmla="*/ 0 h 2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2">
                <a:moveTo>
                  <a:pt x="0" y="0"/>
                </a:move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1"/>
                  <a:pt x="0" y="0"/>
                </a:cubicBezTo>
              </a:path>
            </a:pathLst>
          </a:custGeom>
          <a:solidFill>
            <a:srgbClr val="172C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78">
            <a:extLst>
              <a:ext uri="{FF2B5EF4-FFF2-40B4-BE49-F238E27FC236}">
                <a16:creationId xmlns:a16="http://schemas.microsoft.com/office/drawing/2014/main" id="{E1E61022-A869-416B-8361-D97057D223BF}"/>
              </a:ext>
            </a:extLst>
          </p:cNvPr>
          <p:cNvSpPr>
            <a:spLocks/>
          </p:cNvSpPr>
          <p:nvPr/>
        </p:nvSpPr>
        <p:spPr bwMode="auto">
          <a:xfrm>
            <a:off x="8055226" y="5031595"/>
            <a:ext cx="1395033" cy="246937"/>
          </a:xfrm>
          <a:custGeom>
            <a:avLst/>
            <a:gdLst>
              <a:gd name="T0" fmla="*/ 201 w 264"/>
              <a:gd name="T1" fmla="*/ 0 h 47"/>
              <a:gd name="T2" fmla="*/ 118 w 264"/>
              <a:gd name="T3" fmla="*/ 29 h 47"/>
              <a:gd name="T4" fmla="*/ 41 w 264"/>
              <a:gd name="T5" fmla="*/ 3 h 47"/>
              <a:gd name="T6" fmla="*/ 0 w 264"/>
              <a:gd name="T7" fmla="*/ 21 h 47"/>
              <a:gd name="T8" fmla="*/ 132 w 264"/>
              <a:gd name="T9" fmla="*/ 47 h 47"/>
              <a:gd name="T10" fmla="*/ 264 w 264"/>
              <a:gd name="T11" fmla="*/ 21 h 47"/>
              <a:gd name="T12" fmla="*/ 201 w 264"/>
              <a:gd name="T13" fmla="*/ 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4" h="47">
                <a:moveTo>
                  <a:pt x="201" y="0"/>
                </a:moveTo>
                <a:cubicBezTo>
                  <a:pt x="193" y="14"/>
                  <a:pt x="172" y="29"/>
                  <a:pt x="118" y="29"/>
                </a:cubicBezTo>
                <a:cubicBezTo>
                  <a:pt x="71" y="29"/>
                  <a:pt x="50" y="16"/>
                  <a:pt x="41" y="3"/>
                </a:cubicBezTo>
                <a:cubicBezTo>
                  <a:pt x="16" y="8"/>
                  <a:pt x="0" y="14"/>
                  <a:pt x="0" y="21"/>
                </a:cubicBezTo>
                <a:cubicBezTo>
                  <a:pt x="0" y="35"/>
                  <a:pt x="59" y="47"/>
                  <a:pt x="132" y="47"/>
                </a:cubicBezTo>
                <a:cubicBezTo>
                  <a:pt x="205" y="47"/>
                  <a:pt x="264" y="35"/>
                  <a:pt x="264" y="21"/>
                </a:cubicBezTo>
                <a:cubicBezTo>
                  <a:pt x="264" y="12"/>
                  <a:pt x="239" y="4"/>
                  <a:pt x="201" y="0"/>
                </a:cubicBezTo>
              </a:path>
            </a:pathLst>
          </a:custGeom>
          <a:solidFill>
            <a:srgbClr val="D1D1D1">
              <a:alpha val="41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9">
            <a:extLst>
              <a:ext uri="{FF2B5EF4-FFF2-40B4-BE49-F238E27FC236}">
                <a16:creationId xmlns:a16="http://schemas.microsoft.com/office/drawing/2014/main" id="{E53FEB67-C829-4CEB-8DA1-3A2E47B78FF3}"/>
              </a:ext>
            </a:extLst>
          </p:cNvPr>
          <p:cNvSpPr>
            <a:spLocks/>
          </p:cNvSpPr>
          <p:nvPr/>
        </p:nvSpPr>
        <p:spPr bwMode="auto">
          <a:xfrm>
            <a:off x="8145021" y="4481600"/>
            <a:ext cx="1067922" cy="702327"/>
          </a:xfrm>
          <a:custGeom>
            <a:avLst/>
            <a:gdLst>
              <a:gd name="T0" fmla="*/ 104 w 202"/>
              <a:gd name="T1" fmla="*/ 6 h 133"/>
              <a:gd name="T2" fmla="*/ 33 w 202"/>
              <a:gd name="T3" fmla="*/ 14 h 133"/>
              <a:gd name="T4" fmla="*/ 23 w 202"/>
              <a:gd name="T5" fmla="*/ 47 h 133"/>
              <a:gd name="T6" fmla="*/ 19 w 202"/>
              <a:gd name="T7" fmla="*/ 76 h 133"/>
              <a:gd name="T8" fmla="*/ 101 w 202"/>
              <a:gd name="T9" fmla="*/ 133 h 133"/>
              <a:gd name="T10" fmla="*/ 188 w 202"/>
              <a:gd name="T11" fmla="*/ 81 h 133"/>
              <a:gd name="T12" fmla="*/ 188 w 202"/>
              <a:gd name="T13" fmla="*/ 54 h 133"/>
              <a:gd name="T14" fmla="*/ 182 w 202"/>
              <a:gd name="T15" fmla="*/ 25 h 133"/>
              <a:gd name="T16" fmla="*/ 104 w 202"/>
              <a:gd name="T17" fmla="*/ 6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2" h="133">
                <a:moveTo>
                  <a:pt x="104" y="6"/>
                </a:moveTo>
                <a:cubicBezTo>
                  <a:pt x="104" y="6"/>
                  <a:pt x="63" y="0"/>
                  <a:pt x="33" y="14"/>
                </a:cubicBezTo>
                <a:cubicBezTo>
                  <a:pt x="3" y="28"/>
                  <a:pt x="23" y="47"/>
                  <a:pt x="23" y="47"/>
                </a:cubicBezTo>
                <a:cubicBezTo>
                  <a:pt x="23" y="47"/>
                  <a:pt x="5" y="58"/>
                  <a:pt x="19" y="76"/>
                </a:cubicBezTo>
                <a:cubicBezTo>
                  <a:pt x="19" y="76"/>
                  <a:pt x="0" y="133"/>
                  <a:pt x="101" y="133"/>
                </a:cubicBezTo>
                <a:cubicBezTo>
                  <a:pt x="202" y="133"/>
                  <a:pt x="188" y="81"/>
                  <a:pt x="188" y="81"/>
                </a:cubicBezTo>
                <a:cubicBezTo>
                  <a:pt x="188" y="81"/>
                  <a:pt x="200" y="68"/>
                  <a:pt x="188" y="54"/>
                </a:cubicBezTo>
                <a:cubicBezTo>
                  <a:pt x="188" y="54"/>
                  <a:pt x="198" y="40"/>
                  <a:pt x="182" y="25"/>
                </a:cubicBezTo>
                <a:cubicBezTo>
                  <a:pt x="166" y="10"/>
                  <a:pt x="145" y="3"/>
                  <a:pt x="104" y="6"/>
                </a:cubicBezTo>
              </a:path>
            </a:pathLst>
          </a:custGeom>
          <a:solidFill>
            <a:srgbClr val="386B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0">
            <a:extLst>
              <a:ext uri="{FF2B5EF4-FFF2-40B4-BE49-F238E27FC236}">
                <a16:creationId xmlns:a16="http://schemas.microsoft.com/office/drawing/2014/main" id="{61465CB6-2565-40A3-B720-6316545F9559}"/>
              </a:ext>
            </a:extLst>
          </p:cNvPr>
          <p:cNvSpPr>
            <a:spLocks/>
          </p:cNvSpPr>
          <p:nvPr/>
        </p:nvSpPr>
        <p:spPr bwMode="auto">
          <a:xfrm>
            <a:off x="8257265" y="4730140"/>
            <a:ext cx="9621" cy="4811"/>
          </a:xfrm>
          <a:custGeom>
            <a:avLst/>
            <a:gdLst>
              <a:gd name="T0" fmla="*/ 2 w 2"/>
              <a:gd name="T1" fmla="*/ 0 h 1"/>
              <a:gd name="T2" fmla="*/ 0 w 2"/>
              <a:gd name="T3" fmla="*/ 1 h 1"/>
              <a:gd name="T4" fmla="*/ 2 w 2"/>
              <a:gd name="T5" fmla="*/ 0 h 1"/>
              <a:gd name="T6" fmla="*/ 2 w 2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1">
                <a:moveTo>
                  <a:pt x="2" y="0"/>
                </a:moveTo>
                <a:cubicBezTo>
                  <a:pt x="1" y="0"/>
                  <a:pt x="1" y="0"/>
                  <a:pt x="0" y="1"/>
                </a:cubicBezTo>
                <a:cubicBezTo>
                  <a:pt x="1" y="0"/>
                  <a:pt x="2" y="0"/>
                  <a:pt x="2" y="0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1">
            <a:extLst>
              <a:ext uri="{FF2B5EF4-FFF2-40B4-BE49-F238E27FC236}">
                <a16:creationId xmlns:a16="http://schemas.microsoft.com/office/drawing/2014/main" id="{0239C966-D145-4957-8BE5-0A095AF7CE3D}"/>
              </a:ext>
            </a:extLst>
          </p:cNvPr>
          <p:cNvSpPr>
            <a:spLocks/>
          </p:cNvSpPr>
          <p:nvPr/>
        </p:nvSpPr>
        <p:spPr bwMode="auto">
          <a:xfrm>
            <a:off x="8234817" y="4730140"/>
            <a:ext cx="165159" cy="89795"/>
          </a:xfrm>
          <a:custGeom>
            <a:avLst/>
            <a:gdLst>
              <a:gd name="T0" fmla="*/ 6 w 31"/>
              <a:gd name="T1" fmla="*/ 0 h 17"/>
              <a:gd name="T2" fmla="*/ 6 w 31"/>
              <a:gd name="T3" fmla="*/ 0 h 17"/>
              <a:gd name="T4" fmla="*/ 6 w 31"/>
              <a:gd name="T5" fmla="*/ 0 h 17"/>
              <a:gd name="T6" fmla="*/ 4 w 31"/>
              <a:gd name="T7" fmla="*/ 1 h 17"/>
              <a:gd name="T8" fmla="*/ 0 w 31"/>
              <a:gd name="T9" fmla="*/ 6 h 17"/>
              <a:gd name="T10" fmla="*/ 24 w 31"/>
              <a:gd name="T11" fmla="*/ 17 h 17"/>
              <a:gd name="T12" fmla="*/ 25 w 31"/>
              <a:gd name="T13" fmla="*/ 17 h 17"/>
              <a:gd name="T14" fmla="*/ 29 w 31"/>
              <a:gd name="T15" fmla="*/ 14 h 17"/>
              <a:gd name="T16" fmla="*/ 6 w 31"/>
              <a:gd name="T17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" h="17"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0"/>
                  <a:pt x="5" y="0"/>
                  <a:pt x="4" y="1"/>
                </a:cubicBezTo>
                <a:cubicBezTo>
                  <a:pt x="2" y="3"/>
                  <a:pt x="0" y="6"/>
                  <a:pt x="0" y="6"/>
                </a:cubicBezTo>
                <a:cubicBezTo>
                  <a:pt x="0" y="6"/>
                  <a:pt x="16" y="16"/>
                  <a:pt x="24" y="17"/>
                </a:cubicBezTo>
                <a:cubicBezTo>
                  <a:pt x="24" y="17"/>
                  <a:pt x="25" y="17"/>
                  <a:pt x="25" y="17"/>
                </a:cubicBezTo>
                <a:cubicBezTo>
                  <a:pt x="31" y="17"/>
                  <a:pt x="29" y="14"/>
                  <a:pt x="29" y="14"/>
                </a:cubicBezTo>
                <a:cubicBezTo>
                  <a:pt x="16" y="8"/>
                  <a:pt x="6" y="0"/>
                  <a:pt x="6" y="0"/>
                </a:cubicBezTo>
              </a:path>
            </a:pathLst>
          </a:custGeom>
          <a:solidFill>
            <a:srgbClr val="284C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2">
            <a:extLst>
              <a:ext uri="{FF2B5EF4-FFF2-40B4-BE49-F238E27FC236}">
                <a16:creationId xmlns:a16="http://schemas.microsoft.com/office/drawing/2014/main" id="{F12E1A9B-1525-4A1F-82B3-D2669D3D6D96}"/>
              </a:ext>
            </a:extLst>
          </p:cNvPr>
          <p:cNvSpPr>
            <a:spLocks/>
          </p:cNvSpPr>
          <p:nvPr/>
        </p:nvSpPr>
        <p:spPr bwMode="auto">
          <a:xfrm>
            <a:off x="8241230" y="4882472"/>
            <a:ext cx="136296" cy="75364"/>
          </a:xfrm>
          <a:custGeom>
            <a:avLst/>
            <a:gdLst>
              <a:gd name="T0" fmla="*/ 1 w 26"/>
              <a:gd name="T1" fmla="*/ 0 h 14"/>
              <a:gd name="T2" fmla="*/ 1 w 26"/>
              <a:gd name="T3" fmla="*/ 0 h 14"/>
              <a:gd name="T4" fmla="*/ 1 w 26"/>
              <a:gd name="T5" fmla="*/ 0 h 14"/>
              <a:gd name="T6" fmla="*/ 1 w 26"/>
              <a:gd name="T7" fmla="*/ 0 h 14"/>
              <a:gd name="T8" fmla="*/ 0 w 26"/>
              <a:gd name="T9" fmla="*/ 7 h 14"/>
              <a:gd name="T10" fmla="*/ 11 w 26"/>
              <a:gd name="T11" fmla="*/ 12 h 14"/>
              <a:gd name="T12" fmla="*/ 19 w 26"/>
              <a:gd name="T13" fmla="*/ 14 h 14"/>
              <a:gd name="T14" fmla="*/ 26 w 26"/>
              <a:gd name="T15" fmla="*/ 13 h 14"/>
              <a:gd name="T16" fmla="*/ 1 w 26"/>
              <a:gd name="T17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" h="14"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7"/>
                  <a:pt x="0" y="7"/>
                  <a:pt x="0" y="7"/>
                </a:cubicBezTo>
                <a:cubicBezTo>
                  <a:pt x="0" y="7"/>
                  <a:pt x="1" y="8"/>
                  <a:pt x="11" y="12"/>
                </a:cubicBezTo>
                <a:cubicBezTo>
                  <a:pt x="14" y="14"/>
                  <a:pt x="17" y="14"/>
                  <a:pt x="19" y="14"/>
                </a:cubicBezTo>
                <a:cubicBezTo>
                  <a:pt x="24" y="14"/>
                  <a:pt x="26" y="13"/>
                  <a:pt x="26" y="13"/>
                </a:cubicBezTo>
                <a:cubicBezTo>
                  <a:pt x="6" y="6"/>
                  <a:pt x="1" y="0"/>
                  <a:pt x="1" y="0"/>
                </a:cubicBezTo>
              </a:path>
            </a:pathLst>
          </a:custGeom>
          <a:solidFill>
            <a:srgbClr val="284C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3">
            <a:extLst>
              <a:ext uri="{FF2B5EF4-FFF2-40B4-BE49-F238E27FC236}">
                <a16:creationId xmlns:a16="http://schemas.microsoft.com/office/drawing/2014/main" id="{5150EAE8-8E29-41CC-B391-7DBA6C74228B}"/>
              </a:ext>
            </a:extLst>
          </p:cNvPr>
          <p:cNvSpPr>
            <a:spLocks/>
          </p:cNvSpPr>
          <p:nvPr/>
        </p:nvSpPr>
        <p:spPr bwMode="auto">
          <a:xfrm>
            <a:off x="9139183" y="4767021"/>
            <a:ext cx="4810" cy="4811"/>
          </a:xfrm>
          <a:custGeom>
            <a:avLst/>
            <a:gdLst>
              <a:gd name="T0" fmla="*/ 0 w 1"/>
              <a:gd name="T1" fmla="*/ 0 h 1"/>
              <a:gd name="T2" fmla="*/ 0 w 1"/>
              <a:gd name="T3" fmla="*/ 0 h 1"/>
              <a:gd name="T4" fmla="*/ 1 w 1"/>
              <a:gd name="T5" fmla="*/ 1 h 1"/>
              <a:gd name="T6" fmla="*/ 0 w 1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1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1" y="0"/>
                  <a:pt x="1" y="1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B5B5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84">
            <a:extLst>
              <a:ext uri="{FF2B5EF4-FFF2-40B4-BE49-F238E27FC236}">
                <a16:creationId xmlns:a16="http://schemas.microsoft.com/office/drawing/2014/main" id="{6C131B5E-8849-456E-AA8A-5BA5E5A906A7}"/>
              </a:ext>
            </a:extLst>
          </p:cNvPr>
          <p:cNvSpPr>
            <a:spLocks/>
          </p:cNvSpPr>
          <p:nvPr/>
        </p:nvSpPr>
        <p:spPr bwMode="auto">
          <a:xfrm>
            <a:off x="8996473" y="4767021"/>
            <a:ext cx="168366" cy="89795"/>
          </a:xfrm>
          <a:custGeom>
            <a:avLst/>
            <a:gdLst>
              <a:gd name="T0" fmla="*/ 27 w 32"/>
              <a:gd name="T1" fmla="*/ 0 h 17"/>
              <a:gd name="T2" fmla="*/ 0 w 32"/>
              <a:gd name="T3" fmla="*/ 15 h 17"/>
              <a:gd name="T4" fmla="*/ 8 w 32"/>
              <a:gd name="T5" fmla="*/ 17 h 17"/>
              <a:gd name="T6" fmla="*/ 32 w 32"/>
              <a:gd name="T7" fmla="*/ 9 h 17"/>
              <a:gd name="T8" fmla="*/ 28 w 32"/>
              <a:gd name="T9" fmla="*/ 1 h 17"/>
              <a:gd name="T10" fmla="*/ 27 w 32"/>
              <a:gd name="T11" fmla="*/ 0 h 17"/>
              <a:gd name="T12" fmla="*/ 27 w 32"/>
              <a:gd name="T13" fmla="*/ 0 h 17"/>
              <a:gd name="T14" fmla="*/ 27 w 32"/>
              <a:gd name="T15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" h="17">
                <a:moveTo>
                  <a:pt x="27" y="0"/>
                </a:moveTo>
                <a:cubicBezTo>
                  <a:pt x="16" y="12"/>
                  <a:pt x="0" y="15"/>
                  <a:pt x="0" y="15"/>
                </a:cubicBezTo>
                <a:cubicBezTo>
                  <a:pt x="2" y="16"/>
                  <a:pt x="5" y="17"/>
                  <a:pt x="8" y="17"/>
                </a:cubicBezTo>
                <a:cubicBezTo>
                  <a:pt x="19" y="17"/>
                  <a:pt x="32" y="9"/>
                  <a:pt x="32" y="9"/>
                </a:cubicBezTo>
                <a:cubicBezTo>
                  <a:pt x="32" y="6"/>
                  <a:pt x="29" y="2"/>
                  <a:pt x="28" y="1"/>
                </a:cubicBezTo>
                <a:cubicBezTo>
                  <a:pt x="28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</a:path>
            </a:pathLst>
          </a:custGeom>
          <a:solidFill>
            <a:srgbClr val="284C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85">
            <a:extLst>
              <a:ext uri="{FF2B5EF4-FFF2-40B4-BE49-F238E27FC236}">
                <a16:creationId xmlns:a16="http://schemas.microsoft.com/office/drawing/2014/main" id="{91C06E6D-202A-44C6-8DC6-0F4EACAD89B5}"/>
              </a:ext>
            </a:extLst>
          </p:cNvPr>
          <p:cNvSpPr>
            <a:spLocks/>
          </p:cNvSpPr>
          <p:nvPr/>
        </p:nvSpPr>
        <p:spPr bwMode="auto">
          <a:xfrm>
            <a:off x="9017318" y="4909730"/>
            <a:ext cx="131486" cy="78571"/>
          </a:xfrm>
          <a:custGeom>
            <a:avLst/>
            <a:gdLst>
              <a:gd name="T0" fmla="*/ 23 w 25"/>
              <a:gd name="T1" fmla="*/ 0 h 15"/>
              <a:gd name="T2" fmla="*/ 0 w 25"/>
              <a:gd name="T3" fmla="*/ 11 h 15"/>
              <a:gd name="T4" fmla="*/ 0 w 25"/>
              <a:gd name="T5" fmla="*/ 11 h 15"/>
              <a:gd name="T6" fmla="*/ 12 w 25"/>
              <a:gd name="T7" fmla="*/ 15 h 15"/>
              <a:gd name="T8" fmla="*/ 23 w 25"/>
              <a:gd name="T9" fmla="*/ 13 h 15"/>
              <a:gd name="T10" fmla="*/ 23 w 25"/>
              <a:gd name="T11" fmla="*/ 0 h 15"/>
              <a:gd name="T12" fmla="*/ 23 w 25"/>
              <a:gd name="T13" fmla="*/ 0 h 15"/>
              <a:gd name="T14" fmla="*/ 23 w 25"/>
              <a:gd name="T15" fmla="*/ 0 h 15"/>
              <a:gd name="T16" fmla="*/ 23 w 25"/>
              <a:gd name="T17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" h="15">
                <a:moveTo>
                  <a:pt x="23" y="0"/>
                </a:moveTo>
                <a:cubicBezTo>
                  <a:pt x="11" y="10"/>
                  <a:pt x="2" y="11"/>
                  <a:pt x="0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3" y="14"/>
                  <a:pt x="8" y="15"/>
                  <a:pt x="12" y="15"/>
                </a:cubicBezTo>
                <a:cubicBezTo>
                  <a:pt x="18" y="15"/>
                  <a:pt x="23" y="13"/>
                  <a:pt x="23" y="13"/>
                </a:cubicBezTo>
                <a:cubicBezTo>
                  <a:pt x="25" y="9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</a:path>
            </a:pathLst>
          </a:custGeom>
          <a:solidFill>
            <a:srgbClr val="284C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Freeform 86">
            <a:extLst>
              <a:ext uri="{FF2B5EF4-FFF2-40B4-BE49-F238E27FC236}">
                <a16:creationId xmlns:a16="http://schemas.microsoft.com/office/drawing/2014/main" id="{D181FE6F-81EA-4714-9BAB-22DD3919BE98}"/>
              </a:ext>
            </a:extLst>
          </p:cNvPr>
          <p:cNvSpPr>
            <a:spLocks noEditPoints="1"/>
          </p:cNvSpPr>
          <p:nvPr/>
        </p:nvSpPr>
        <p:spPr bwMode="auto">
          <a:xfrm>
            <a:off x="7849980" y="2292841"/>
            <a:ext cx="1706110" cy="2326659"/>
          </a:xfrm>
          <a:custGeom>
            <a:avLst/>
            <a:gdLst>
              <a:gd name="T0" fmla="*/ 171 w 323"/>
              <a:gd name="T1" fmla="*/ 388 h 441"/>
              <a:gd name="T2" fmla="*/ 131 w 323"/>
              <a:gd name="T3" fmla="*/ 392 h 441"/>
              <a:gd name="T4" fmla="*/ 73 w 323"/>
              <a:gd name="T5" fmla="*/ 411 h 441"/>
              <a:gd name="T6" fmla="*/ 75 w 323"/>
              <a:gd name="T7" fmla="*/ 420 h 441"/>
              <a:gd name="T8" fmla="*/ 80 w 323"/>
              <a:gd name="T9" fmla="*/ 434 h 441"/>
              <a:gd name="T10" fmla="*/ 89 w 323"/>
              <a:gd name="T11" fmla="*/ 429 h 441"/>
              <a:gd name="T12" fmla="*/ 139 w 323"/>
              <a:gd name="T13" fmla="*/ 419 h 441"/>
              <a:gd name="T14" fmla="*/ 160 w 323"/>
              <a:gd name="T15" fmla="*/ 421 h 441"/>
              <a:gd name="T16" fmla="*/ 177 w 323"/>
              <a:gd name="T17" fmla="*/ 420 h 441"/>
              <a:gd name="T18" fmla="*/ 238 w 323"/>
              <a:gd name="T19" fmla="*/ 440 h 441"/>
              <a:gd name="T20" fmla="*/ 240 w 323"/>
              <a:gd name="T21" fmla="*/ 441 h 441"/>
              <a:gd name="T22" fmla="*/ 248 w 323"/>
              <a:gd name="T23" fmla="*/ 420 h 441"/>
              <a:gd name="T24" fmla="*/ 252 w 323"/>
              <a:gd name="T25" fmla="*/ 396 h 441"/>
              <a:gd name="T26" fmla="*/ 244 w 323"/>
              <a:gd name="T27" fmla="*/ 396 h 441"/>
              <a:gd name="T28" fmla="*/ 214 w 323"/>
              <a:gd name="T29" fmla="*/ 393 h 441"/>
              <a:gd name="T30" fmla="*/ 171 w 323"/>
              <a:gd name="T31" fmla="*/ 388 h 441"/>
              <a:gd name="T32" fmla="*/ 253 w 323"/>
              <a:gd name="T33" fmla="*/ 155 h 441"/>
              <a:gd name="T34" fmla="*/ 215 w 323"/>
              <a:gd name="T35" fmla="*/ 93 h 441"/>
              <a:gd name="T36" fmla="*/ 162 w 323"/>
              <a:gd name="T37" fmla="*/ 40 h 441"/>
              <a:gd name="T38" fmla="*/ 198 w 323"/>
              <a:gd name="T39" fmla="*/ 31 h 441"/>
              <a:gd name="T40" fmla="*/ 258 w 323"/>
              <a:gd name="T41" fmla="*/ 56 h 441"/>
              <a:gd name="T42" fmla="*/ 258 w 323"/>
              <a:gd name="T43" fmla="*/ 152 h 441"/>
              <a:gd name="T44" fmla="*/ 253 w 323"/>
              <a:gd name="T45" fmla="*/ 155 h 441"/>
              <a:gd name="T46" fmla="*/ 163 w 323"/>
              <a:gd name="T47" fmla="*/ 0 h 441"/>
              <a:gd name="T48" fmla="*/ 160 w 323"/>
              <a:gd name="T49" fmla="*/ 0 h 441"/>
              <a:gd name="T50" fmla="*/ 8 w 323"/>
              <a:gd name="T51" fmla="*/ 196 h 441"/>
              <a:gd name="T52" fmla="*/ 64 w 323"/>
              <a:gd name="T53" fmla="*/ 328 h 441"/>
              <a:gd name="T54" fmla="*/ 71 w 323"/>
              <a:gd name="T55" fmla="*/ 390 h 441"/>
              <a:gd name="T56" fmla="*/ 127 w 323"/>
              <a:gd name="T57" fmla="*/ 373 h 441"/>
              <a:gd name="T58" fmla="*/ 171 w 323"/>
              <a:gd name="T59" fmla="*/ 368 h 441"/>
              <a:gd name="T60" fmla="*/ 217 w 323"/>
              <a:gd name="T61" fmla="*/ 373 h 441"/>
              <a:gd name="T62" fmla="*/ 244 w 323"/>
              <a:gd name="T63" fmla="*/ 376 h 441"/>
              <a:gd name="T64" fmla="*/ 252 w 323"/>
              <a:gd name="T65" fmla="*/ 376 h 441"/>
              <a:gd name="T66" fmla="*/ 259 w 323"/>
              <a:gd name="T67" fmla="*/ 328 h 441"/>
              <a:gd name="T68" fmla="*/ 315 w 323"/>
              <a:gd name="T69" fmla="*/ 196 h 441"/>
              <a:gd name="T70" fmla="*/ 163 w 323"/>
              <a:gd name="T71" fmla="*/ 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23" h="441">
                <a:moveTo>
                  <a:pt x="171" y="388"/>
                </a:moveTo>
                <a:cubicBezTo>
                  <a:pt x="159" y="388"/>
                  <a:pt x="146" y="389"/>
                  <a:pt x="131" y="392"/>
                </a:cubicBezTo>
                <a:cubicBezTo>
                  <a:pt x="104" y="398"/>
                  <a:pt x="87" y="405"/>
                  <a:pt x="73" y="411"/>
                </a:cubicBezTo>
                <a:cubicBezTo>
                  <a:pt x="74" y="414"/>
                  <a:pt x="74" y="416"/>
                  <a:pt x="75" y="420"/>
                </a:cubicBezTo>
                <a:cubicBezTo>
                  <a:pt x="76" y="425"/>
                  <a:pt x="78" y="429"/>
                  <a:pt x="80" y="434"/>
                </a:cubicBezTo>
                <a:cubicBezTo>
                  <a:pt x="83" y="432"/>
                  <a:pt x="85" y="430"/>
                  <a:pt x="89" y="429"/>
                </a:cubicBezTo>
                <a:cubicBezTo>
                  <a:pt x="105" y="421"/>
                  <a:pt x="125" y="419"/>
                  <a:pt x="139" y="419"/>
                </a:cubicBezTo>
                <a:cubicBezTo>
                  <a:pt x="151" y="419"/>
                  <a:pt x="160" y="421"/>
                  <a:pt x="160" y="421"/>
                </a:cubicBezTo>
                <a:cubicBezTo>
                  <a:pt x="166" y="420"/>
                  <a:pt x="172" y="420"/>
                  <a:pt x="177" y="420"/>
                </a:cubicBezTo>
                <a:cubicBezTo>
                  <a:pt x="207" y="420"/>
                  <a:pt x="224" y="427"/>
                  <a:pt x="238" y="440"/>
                </a:cubicBezTo>
                <a:cubicBezTo>
                  <a:pt x="239" y="440"/>
                  <a:pt x="239" y="441"/>
                  <a:pt x="240" y="441"/>
                </a:cubicBezTo>
                <a:cubicBezTo>
                  <a:pt x="243" y="435"/>
                  <a:pt x="246" y="428"/>
                  <a:pt x="248" y="420"/>
                </a:cubicBezTo>
                <a:cubicBezTo>
                  <a:pt x="250" y="411"/>
                  <a:pt x="251" y="403"/>
                  <a:pt x="252" y="396"/>
                </a:cubicBezTo>
                <a:cubicBezTo>
                  <a:pt x="249" y="396"/>
                  <a:pt x="247" y="396"/>
                  <a:pt x="244" y="396"/>
                </a:cubicBezTo>
                <a:cubicBezTo>
                  <a:pt x="234" y="396"/>
                  <a:pt x="224" y="394"/>
                  <a:pt x="214" y="393"/>
                </a:cubicBezTo>
                <a:cubicBezTo>
                  <a:pt x="201" y="390"/>
                  <a:pt x="188" y="388"/>
                  <a:pt x="171" y="388"/>
                </a:cubicBezTo>
                <a:moveTo>
                  <a:pt x="253" y="155"/>
                </a:moveTo>
                <a:cubicBezTo>
                  <a:pt x="242" y="155"/>
                  <a:pt x="238" y="120"/>
                  <a:pt x="215" y="93"/>
                </a:cubicBezTo>
                <a:cubicBezTo>
                  <a:pt x="188" y="62"/>
                  <a:pt x="147" y="54"/>
                  <a:pt x="162" y="40"/>
                </a:cubicBezTo>
                <a:cubicBezTo>
                  <a:pt x="169" y="35"/>
                  <a:pt x="182" y="31"/>
                  <a:pt x="198" y="31"/>
                </a:cubicBezTo>
                <a:cubicBezTo>
                  <a:pt x="218" y="31"/>
                  <a:pt x="243" y="38"/>
                  <a:pt x="258" y="56"/>
                </a:cubicBezTo>
                <a:cubicBezTo>
                  <a:pt x="284" y="87"/>
                  <a:pt x="274" y="139"/>
                  <a:pt x="258" y="152"/>
                </a:cubicBezTo>
                <a:cubicBezTo>
                  <a:pt x="256" y="154"/>
                  <a:pt x="254" y="155"/>
                  <a:pt x="253" y="155"/>
                </a:cubicBezTo>
                <a:moveTo>
                  <a:pt x="163" y="0"/>
                </a:moveTo>
                <a:cubicBezTo>
                  <a:pt x="160" y="0"/>
                  <a:pt x="160" y="0"/>
                  <a:pt x="160" y="0"/>
                </a:cubicBezTo>
                <a:cubicBezTo>
                  <a:pt x="20" y="0"/>
                  <a:pt x="0" y="128"/>
                  <a:pt x="8" y="196"/>
                </a:cubicBezTo>
                <a:cubicBezTo>
                  <a:pt x="16" y="264"/>
                  <a:pt x="50" y="300"/>
                  <a:pt x="64" y="328"/>
                </a:cubicBezTo>
                <a:cubicBezTo>
                  <a:pt x="74" y="347"/>
                  <a:pt x="70" y="367"/>
                  <a:pt x="71" y="390"/>
                </a:cubicBezTo>
                <a:cubicBezTo>
                  <a:pt x="85" y="384"/>
                  <a:pt x="102" y="378"/>
                  <a:pt x="127" y="373"/>
                </a:cubicBezTo>
                <a:cubicBezTo>
                  <a:pt x="144" y="369"/>
                  <a:pt x="158" y="368"/>
                  <a:pt x="171" y="368"/>
                </a:cubicBezTo>
                <a:cubicBezTo>
                  <a:pt x="189" y="368"/>
                  <a:pt x="204" y="371"/>
                  <a:pt x="217" y="373"/>
                </a:cubicBezTo>
                <a:cubicBezTo>
                  <a:pt x="227" y="375"/>
                  <a:pt x="236" y="376"/>
                  <a:pt x="244" y="376"/>
                </a:cubicBezTo>
                <a:cubicBezTo>
                  <a:pt x="247" y="376"/>
                  <a:pt x="249" y="376"/>
                  <a:pt x="252" y="376"/>
                </a:cubicBezTo>
                <a:cubicBezTo>
                  <a:pt x="252" y="359"/>
                  <a:pt x="251" y="343"/>
                  <a:pt x="259" y="328"/>
                </a:cubicBezTo>
                <a:cubicBezTo>
                  <a:pt x="273" y="300"/>
                  <a:pt x="307" y="264"/>
                  <a:pt x="315" y="196"/>
                </a:cubicBezTo>
                <a:cubicBezTo>
                  <a:pt x="323" y="128"/>
                  <a:pt x="301" y="0"/>
                  <a:pt x="163" y="0"/>
                </a:cubicBezTo>
              </a:path>
            </a:pathLst>
          </a:custGeom>
          <a:solidFill>
            <a:srgbClr val="85DBE5">
              <a:alpha val="76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87">
            <a:extLst>
              <a:ext uri="{FF2B5EF4-FFF2-40B4-BE49-F238E27FC236}">
                <a16:creationId xmlns:a16="http://schemas.microsoft.com/office/drawing/2014/main" id="{64A0605A-3BED-401B-AF9F-DA8225D8F2A6}"/>
              </a:ext>
            </a:extLst>
          </p:cNvPr>
          <p:cNvSpPr>
            <a:spLocks/>
          </p:cNvSpPr>
          <p:nvPr/>
        </p:nvSpPr>
        <p:spPr bwMode="auto">
          <a:xfrm>
            <a:off x="8225196" y="4234663"/>
            <a:ext cx="955678" cy="226092"/>
          </a:xfrm>
          <a:custGeom>
            <a:avLst/>
            <a:gdLst>
              <a:gd name="T0" fmla="*/ 100 w 181"/>
              <a:gd name="T1" fmla="*/ 0 h 43"/>
              <a:gd name="T2" fmla="*/ 56 w 181"/>
              <a:gd name="T3" fmla="*/ 5 h 43"/>
              <a:gd name="T4" fmla="*/ 0 w 181"/>
              <a:gd name="T5" fmla="*/ 22 h 43"/>
              <a:gd name="T6" fmla="*/ 2 w 181"/>
              <a:gd name="T7" fmla="*/ 43 h 43"/>
              <a:gd name="T8" fmla="*/ 60 w 181"/>
              <a:gd name="T9" fmla="*/ 24 h 43"/>
              <a:gd name="T10" fmla="*/ 100 w 181"/>
              <a:gd name="T11" fmla="*/ 20 h 43"/>
              <a:gd name="T12" fmla="*/ 143 w 181"/>
              <a:gd name="T13" fmla="*/ 25 h 43"/>
              <a:gd name="T14" fmla="*/ 173 w 181"/>
              <a:gd name="T15" fmla="*/ 28 h 43"/>
              <a:gd name="T16" fmla="*/ 181 w 181"/>
              <a:gd name="T17" fmla="*/ 28 h 43"/>
              <a:gd name="T18" fmla="*/ 181 w 181"/>
              <a:gd name="T19" fmla="*/ 8 h 43"/>
              <a:gd name="T20" fmla="*/ 173 w 181"/>
              <a:gd name="T21" fmla="*/ 8 h 43"/>
              <a:gd name="T22" fmla="*/ 146 w 181"/>
              <a:gd name="T23" fmla="*/ 5 h 43"/>
              <a:gd name="T24" fmla="*/ 100 w 181"/>
              <a:gd name="T25" fmla="*/ 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81" h="43">
                <a:moveTo>
                  <a:pt x="100" y="0"/>
                </a:moveTo>
                <a:cubicBezTo>
                  <a:pt x="87" y="0"/>
                  <a:pt x="73" y="1"/>
                  <a:pt x="56" y="5"/>
                </a:cubicBezTo>
                <a:cubicBezTo>
                  <a:pt x="31" y="10"/>
                  <a:pt x="14" y="16"/>
                  <a:pt x="0" y="22"/>
                </a:cubicBezTo>
                <a:cubicBezTo>
                  <a:pt x="0" y="28"/>
                  <a:pt x="1" y="35"/>
                  <a:pt x="2" y="43"/>
                </a:cubicBezTo>
                <a:cubicBezTo>
                  <a:pt x="16" y="37"/>
                  <a:pt x="33" y="30"/>
                  <a:pt x="60" y="24"/>
                </a:cubicBezTo>
                <a:cubicBezTo>
                  <a:pt x="75" y="21"/>
                  <a:pt x="88" y="20"/>
                  <a:pt x="100" y="20"/>
                </a:cubicBezTo>
                <a:cubicBezTo>
                  <a:pt x="117" y="20"/>
                  <a:pt x="130" y="22"/>
                  <a:pt x="143" y="25"/>
                </a:cubicBezTo>
                <a:cubicBezTo>
                  <a:pt x="153" y="26"/>
                  <a:pt x="163" y="28"/>
                  <a:pt x="173" y="28"/>
                </a:cubicBezTo>
                <a:cubicBezTo>
                  <a:pt x="176" y="28"/>
                  <a:pt x="178" y="28"/>
                  <a:pt x="181" y="28"/>
                </a:cubicBezTo>
                <a:cubicBezTo>
                  <a:pt x="181" y="21"/>
                  <a:pt x="181" y="14"/>
                  <a:pt x="181" y="8"/>
                </a:cubicBezTo>
                <a:cubicBezTo>
                  <a:pt x="178" y="8"/>
                  <a:pt x="176" y="8"/>
                  <a:pt x="173" y="8"/>
                </a:cubicBezTo>
                <a:cubicBezTo>
                  <a:pt x="165" y="8"/>
                  <a:pt x="156" y="7"/>
                  <a:pt x="146" y="5"/>
                </a:cubicBezTo>
                <a:cubicBezTo>
                  <a:pt x="133" y="3"/>
                  <a:pt x="118" y="0"/>
                  <a:pt x="100" y="0"/>
                </a:cubicBezTo>
              </a:path>
            </a:pathLst>
          </a:custGeom>
          <a:solidFill>
            <a:srgbClr val="63BDC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Freeform 88">
            <a:extLst>
              <a:ext uri="{FF2B5EF4-FFF2-40B4-BE49-F238E27FC236}">
                <a16:creationId xmlns:a16="http://schemas.microsoft.com/office/drawing/2014/main" id="{964D090A-068B-4FCD-A456-B3976BF71392}"/>
              </a:ext>
            </a:extLst>
          </p:cNvPr>
          <p:cNvSpPr>
            <a:spLocks noEditPoints="1"/>
          </p:cNvSpPr>
          <p:nvPr/>
        </p:nvSpPr>
        <p:spPr bwMode="auto">
          <a:xfrm>
            <a:off x="8271697" y="4504049"/>
            <a:ext cx="846641" cy="283818"/>
          </a:xfrm>
          <a:custGeom>
            <a:avLst/>
            <a:gdLst>
              <a:gd name="T0" fmla="*/ 81 w 160"/>
              <a:gd name="T1" fmla="*/ 39 h 54"/>
              <a:gd name="T2" fmla="*/ 22 w 160"/>
              <a:gd name="T3" fmla="*/ 24 h 54"/>
              <a:gd name="T4" fmla="*/ 81 w 160"/>
              <a:gd name="T5" fmla="*/ 8 h 54"/>
              <a:gd name="T6" fmla="*/ 141 w 160"/>
              <a:gd name="T7" fmla="*/ 24 h 54"/>
              <a:gd name="T8" fmla="*/ 81 w 160"/>
              <a:gd name="T9" fmla="*/ 39 h 54"/>
              <a:gd name="T10" fmla="*/ 59 w 160"/>
              <a:gd name="T11" fmla="*/ 0 h 54"/>
              <a:gd name="T12" fmla="*/ 9 w 160"/>
              <a:gd name="T13" fmla="*/ 10 h 54"/>
              <a:gd name="T14" fmla="*/ 0 w 160"/>
              <a:gd name="T15" fmla="*/ 15 h 54"/>
              <a:gd name="T16" fmla="*/ 80 w 160"/>
              <a:gd name="T17" fmla="*/ 54 h 54"/>
              <a:gd name="T18" fmla="*/ 83 w 160"/>
              <a:gd name="T19" fmla="*/ 54 h 54"/>
              <a:gd name="T20" fmla="*/ 160 w 160"/>
              <a:gd name="T21" fmla="*/ 22 h 54"/>
              <a:gd name="T22" fmla="*/ 158 w 160"/>
              <a:gd name="T23" fmla="*/ 21 h 54"/>
              <a:gd name="T24" fmla="*/ 97 w 160"/>
              <a:gd name="T25" fmla="*/ 1 h 54"/>
              <a:gd name="T26" fmla="*/ 80 w 160"/>
              <a:gd name="T27" fmla="*/ 2 h 54"/>
              <a:gd name="T28" fmla="*/ 59 w 160"/>
              <a:gd name="T29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0" h="54">
                <a:moveTo>
                  <a:pt x="81" y="39"/>
                </a:moveTo>
                <a:cubicBezTo>
                  <a:pt x="49" y="39"/>
                  <a:pt x="22" y="32"/>
                  <a:pt x="22" y="24"/>
                </a:cubicBezTo>
                <a:cubicBezTo>
                  <a:pt x="22" y="15"/>
                  <a:pt x="49" y="8"/>
                  <a:pt x="81" y="8"/>
                </a:cubicBezTo>
                <a:cubicBezTo>
                  <a:pt x="114" y="8"/>
                  <a:pt x="141" y="15"/>
                  <a:pt x="141" y="24"/>
                </a:cubicBezTo>
                <a:cubicBezTo>
                  <a:pt x="141" y="32"/>
                  <a:pt x="114" y="39"/>
                  <a:pt x="81" y="39"/>
                </a:cubicBezTo>
                <a:moveTo>
                  <a:pt x="59" y="0"/>
                </a:moveTo>
                <a:cubicBezTo>
                  <a:pt x="45" y="0"/>
                  <a:pt x="25" y="2"/>
                  <a:pt x="9" y="10"/>
                </a:cubicBezTo>
                <a:cubicBezTo>
                  <a:pt x="5" y="11"/>
                  <a:pt x="3" y="13"/>
                  <a:pt x="0" y="15"/>
                </a:cubicBezTo>
                <a:cubicBezTo>
                  <a:pt x="13" y="42"/>
                  <a:pt x="40" y="54"/>
                  <a:pt x="80" y="54"/>
                </a:cubicBezTo>
                <a:cubicBezTo>
                  <a:pt x="83" y="54"/>
                  <a:pt x="83" y="54"/>
                  <a:pt x="83" y="54"/>
                </a:cubicBezTo>
                <a:cubicBezTo>
                  <a:pt x="128" y="54"/>
                  <a:pt x="148" y="44"/>
                  <a:pt x="160" y="22"/>
                </a:cubicBezTo>
                <a:cubicBezTo>
                  <a:pt x="159" y="22"/>
                  <a:pt x="159" y="21"/>
                  <a:pt x="158" y="21"/>
                </a:cubicBezTo>
                <a:cubicBezTo>
                  <a:pt x="144" y="8"/>
                  <a:pt x="127" y="1"/>
                  <a:pt x="97" y="1"/>
                </a:cubicBezTo>
                <a:cubicBezTo>
                  <a:pt x="92" y="1"/>
                  <a:pt x="86" y="1"/>
                  <a:pt x="80" y="2"/>
                </a:cubicBezTo>
                <a:cubicBezTo>
                  <a:pt x="80" y="2"/>
                  <a:pt x="71" y="0"/>
                  <a:pt x="59" y="0"/>
                </a:cubicBezTo>
              </a:path>
            </a:pathLst>
          </a:custGeom>
          <a:solidFill>
            <a:srgbClr val="68C5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Oval 89">
            <a:extLst>
              <a:ext uri="{FF2B5EF4-FFF2-40B4-BE49-F238E27FC236}">
                <a16:creationId xmlns:a16="http://schemas.microsoft.com/office/drawing/2014/main" id="{E289850A-D8BD-4575-8DB4-B6F21B59A0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8751" y="4545740"/>
            <a:ext cx="628567" cy="163556"/>
          </a:xfrm>
          <a:prstGeom prst="ellipse">
            <a:avLst/>
          </a:prstGeom>
          <a:solidFill>
            <a:srgbClr val="4C91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Freeform 90">
            <a:extLst>
              <a:ext uri="{FF2B5EF4-FFF2-40B4-BE49-F238E27FC236}">
                <a16:creationId xmlns:a16="http://schemas.microsoft.com/office/drawing/2014/main" id="{ACA42CA7-D033-45E7-B37A-BF804399AA74}"/>
              </a:ext>
            </a:extLst>
          </p:cNvPr>
          <p:cNvSpPr>
            <a:spLocks/>
          </p:cNvSpPr>
          <p:nvPr/>
        </p:nvSpPr>
        <p:spPr bwMode="auto">
          <a:xfrm>
            <a:off x="8436856" y="3126654"/>
            <a:ext cx="580462" cy="1488035"/>
          </a:xfrm>
          <a:custGeom>
            <a:avLst/>
            <a:gdLst>
              <a:gd name="T0" fmla="*/ 61 w 110"/>
              <a:gd name="T1" fmla="*/ 282 h 282"/>
              <a:gd name="T2" fmla="*/ 60 w 110"/>
              <a:gd name="T3" fmla="*/ 282 h 282"/>
              <a:gd name="T4" fmla="*/ 57 w 110"/>
              <a:gd name="T5" fmla="*/ 277 h 282"/>
              <a:gd name="T6" fmla="*/ 69 w 110"/>
              <a:gd name="T7" fmla="*/ 140 h 282"/>
              <a:gd name="T8" fmla="*/ 68 w 110"/>
              <a:gd name="T9" fmla="*/ 140 h 282"/>
              <a:gd name="T10" fmla="*/ 65 w 110"/>
              <a:gd name="T11" fmla="*/ 138 h 282"/>
              <a:gd name="T12" fmla="*/ 65 w 110"/>
              <a:gd name="T13" fmla="*/ 134 h 282"/>
              <a:gd name="T14" fmla="*/ 99 w 110"/>
              <a:gd name="T15" fmla="*/ 12 h 282"/>
              <a:gd name="T16" fmla="*/ 56 w 110"/>
              <a:gd name="T17" fmla="*/ 22 h 282"/>
              <a:gd name="T18" fmla="*/ 10 w 110"/>
              <a:gd name="T19" fmla="*/ 11 h 282"/>
              <a:gd name="T20" fmla="*/ 37 w 110"/>
              <a:gd name="T21" fmla="*/ 135 h 282"/>
              <a:gd name="T22" fmla="*/ 37 w 110"/>
              <a:gd name="T23" fmla="*/ 139 h 282"/>
              <a:gd name="T24" fmla="*/ 33 w 110"/>
              <a:gd name="T25" fmla="*/ 140 h 282"/>
              <a:gd name="T26" fmla="*/ 33 w 110"/>
              <a:gd name="T27" fmla="*/ 140 h 282"/>
              <a:gd name="T28" fmla="*/ 42 w 110"/>
              <a:gd name="T29" fmla="*/ 277 h 282"/>
              <a:gd name="T30" fmla="*/ 38 w 110"/>
              <a:gd name="T31" fmla="*/ 282 h 282"/>
              <a:gd name="T32" fmla="*/ 34 w 110"/>
              <a:gd name="T33" fmla="*/ 278 h 282"/>
              <a:gd name="T34" fmla="*/ 25 w 110"/>
              <a:gd name="T35" fmla="*/ 136 h 282"/>
              <a:gd name="T36" fmla="*/ 26 w 110"/>
              <a:gd name="T37" fmla="*/ 133 h 282"/>
              <a:gd name="T38" fmla="*/ 28 w 110"/>
              <a:gd name="T39" fmla="*/ 132 h 282"/>
              <a:gd name="T40" fmla="*/ 0 w 110"/>
              <a:gd name="T41" fmla="*/ 5 h 282"/>
              <a:gd name="T42" fmla="*/ 2 w 110"/>
              <a:gd name="T43" fmla="*/ 1 h 282"/>
              <a:gd name="T44" fmla="*/ 6 w 110"/>
              <a:gd name="T45" fmla="*/ 1 h 282"/>
              <a:gd name="T46" fmla="*/ 56 w 110"/>
              <a:gd name="T47" fmla="*/ 14 h 282"/>
              <a:gd name="T48" fmla="*/ 104 w 110"/>
              <a:gd name="T49" fmla="*/ 1 h 282"/>
              <a:gd name="T50" fmla="*/ 108 w 110"/>
              <a:gd name="T51" fmla="*/ 1 h 282"/>
              <a:gd name="T52" fmla="*/ 109 w 110"/>
              <a:gd name="T53" fmla="*/ 5 h 282"/>
              <a:gd name="T54" fmla="*/ 74 w 110"/>
              <a:gd name="T55" fmla="*/ 132 h 282"/>
              <a:gd name="T56" fmla="*/ 74 w 110"/>
              <a:gd name="T57" fmla="*/ 132 h 282"/>
              <a:gd name="T58" fmla="*/ 77 w 110"/>
              <a:gd name="T59" fmla="*/ 137 h 282"/>
              <a:gd name="T60" fmla="*/ 65 w 110"/>
              <a:gd name="T61" fmla="*/ 278 h 282"/>
              <a:gd name="T62" fmla="*/ 61 w 110"/>
              <a:gd name="T63" fmla="*/ 282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0" h="282">
                <a:moveTo>
                  <a:pt x="61" y="282"/>
                </a:moveTo>
                <a:cubicBezTo>
                  <a:pt x="60" y="282"/>
                  <a:pt x="60" y="282"/>
                  <a:pt x="60" y="282"/>
                </a:cubicBezTo>
                <a:cubicBezTo>
                  <a:pt x="58" y="281"/>
                  <a:pt x="57" y="279"/>
                  <a:pt x="57" y="277"/>
                </a:cubicBezTo>
                <a:cubicBezTo>
                  <a:pt x="69" y="140"/>
                  <a:pt x="69" y="140"/>
                  <a:pt x="69" y="140"/>
                </a:cubicBezTo>
                <a:cubicBezTo>
                  <a:pt x="68" y="140"/>
                  <a:pt x="68" y="140"/>
                  <a:pt x="68" y="140"/>
                </a:cubicBezTo>
                <a:cubicBezTo>
                  <a:pt x="67" y="139"/>
                  <a:pt x="66" y="139"/>
                  <a:pt x="65" y="138"/>
                </a:cubicBezTo>
                <a:cubicBezTo>
                  <a:pt x="65" y="137"/>
                  <a:pt x="65" y="136"/>
                  <a:pt x="65" y="134"/>
                </a:cubicBezTo>
                <a:cubicBezTo>
                  <a:pt x="99" y="12"/>
                  <a:pt x="99" y="12"/>
                  <a:pt x="99" y="12"/>
                </a:cubicBezTo>
                <a:cubicBezTo>
                  <a:pt x="90" y="15"/>
                  <a:pt x="74" y="21"/>
                  <a:pt x="56" y="22"/>
                </a:cubicBezTo>
                <a:cubicBezTo>
                  <a:pt x="38" y="22"/>
                  <a:pt x="20" y="16"/>
                  <a:pt x="10" y="11"/>
                </a:cubicBezTo>
                <a:cubicBezTo>
                  <a:pt x="37" y="135"/>
                  <a:pt x="37" y="135"/>
                  <a:pt x="37" y="135"/>
                </a:cubicBezTo>
                <a:cubicBezTo>
                  <a:pt x="38" y="137"/>
                  <a:pt x="37" y="138"/>
                  <a:pt x="37" y="139"/>
                </a:cubicBezTo>
                <a:cubicBezTo>
                  <a:pt x="36" y="140"/>
                  <a:pt x="35" y="140"/>
                  <a:pt x="33" y="140"/>
                </a:cubicBezTo>
                <a:cubicBezTo>
                  <a:pt x="33" y="140"/>
                  <a:pt x="33" y="140"/>
                  <a:pt x="33" y="140"/>
                </a:cubicBezTo>
                <a:cubicBezTo>
                  <a:pt x="42" y="277"/>
                  <a:pt x="42" y="277"/>
                  <a:pt x="42" y="277"/>
                </a:cubicBezTo>
                <a:cubicBezTo>
                  <a:pt x="42" y="279"/>
                  <a:pt x="41" y="281"/>
                  <a:pt x="38" y="282"/>
                </a:cubicBezTo>
                <a:cubicBezTo>
                  <a:pt x="36" y="282"/>
                  <a:pt x="34" y="280"/>
                  <a:pt x="34" y="278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25" y="135"/>
                  <a:pt x="25" y="134"/>
                  <a:pt x="26" y="133"/>
                </a:cubicBezTo>
                <a:cubicBezTo>
                  <a:pt x="26" y="133"/>
                  <a:pt x="27" y="132"/>
                  <a:pt x="28" y="132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2"/>
                  <a:pt x="2" y="1"/>
                </a:cubicBezTo>
                <a:cubicBezTo>
                  <a:pt x="3" y="0"/>
                  <a:pt x="5" y="0"/>
                  <a:pt x="6" y="1"/>
                </a:cubicBezTo>
                <a:cubicBezTo>
                  <a:pt x="6" y="1"/>
                  <a:pt x="31" y="14"/>
                  <a:pt x="56" y="14"/>
                </a:cubicBezTo>
                <a:cubicBezTo>
                  <a:pt x="81" y="13"/>
                  <a:pt x="103" y="1"/>
                  <a:pt x="104" y="1"/>
                </a:cubicBezTo>
                <a:cubicBezTo>
                  <a:pt x="105" y="0"/>
                  <a:pt x="107" y="0"/>
                  <a:pt x="108" y="1"/>
                </a:cubicBezTo>
                <a:cubicBezTo>
                  <a:pt x="109" y="2"/>
                  <a:pt x="110" y="4"/>
                  <a:pt x="109" y="5"/>
                </a:cubicBezTo>
                <a:cubicBezTo>
                  <a:pt x="74" y="132"/>
                  <a:pt x="74" y="132"/>
                  <a:pt x="74" y="132"/>
                </a:cubicBezTo>
                <a:cubicBezTo>
                  <a:pt x="74" y="132"/>
                  <a:pt x="74" y="132"/>
                  <a:pt x="74" y="132"/>
                </a:cubicBezTo>
                <a:cubicBezTo>
                  <a:pt x="76" y="133"/>
                  <a:pt x="78" y="134"/>
                  <a:pt x="77" y="137"/>
                </a:cubicBezTo>
                <a:cubicBezTo>
                  <a:pt x="65" y="278"/>
                  <a:pt x="65" y="278"/>
                  <a:pt x="65" y="278"/>
                </a:cubicBezTo>
                <a:cubicBezTo>
                  <a:pt x="65" y="280"/>
                  <a:pt x="63" y="282"/>
                  <a:pt x="61" y="2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91">
            <a:extLst>
              <a:ext uri="{FF2B5EF4-FFF2-40B4-BE49-F238E27FC236}">
                <a16:creationId xmlns:a16="http://schemas.microsoft.com/office/drawing/2014/main" id="{E2F784B3-599F-4102-87A2-8B4A46171151}"/>
              </a:ext>
            </a:extLst>
          </p:cNvPr>
          <p:cNvSpPr>
            <a:spLocks noEditPoints="1"/>
          </p:cNvSpPr>
          <p:nvPr/>
        </p:nvSpPr>
        <p:spPr bwMode="auto">
          <a:xfrm>
            <a:off x="8600411" y="3194000"/>
            <a:ext cx="195625" cy="407286"/>
          </a:xfrm>
          <a:custGeom>
            <a:avLst/>
            <a:gdLst>
              <a:gd name="T0" fmla="*/ 17 w 37"/>
              <a:gd name="T1" fmla="*/ 77 h 77"/>
              <a:gd name="T2" fmla="*/ 14 w 37"/>
              <a:gd name="T3" fmla="*/ 76 h 77"/>
              <a:gd name="T4" fmla="*/ 12 w 37"/>
              <a:gd name="T5" fmla="*/ 71 h 77"/>
              <a:gd name="T6" fmla="*/ 12 w 37"/>
              <a:gd name="T7" fmla="*/ 69 h 77"/>
              <a:gd name="T8" fmla="*/ 8 w 37"/>
              <a:gd name="T9" fmla="*/ 69 h 77"/>
              <a:gd name="T10" fmla="*/ 15 w 37"/>
              <a:gd name="T11" fmla="*/ 16 h 77"/>
              <a:gd name="T12" fmla="*/ 14 w 37"/>
              <a:gd name="T13" fmla="*/ 5 h 77"/>
              <a:gd name="T14" fmla="*/ 17 w 37"/>
              <a:gd name="T15" fmla="*/ 1 h 77"/>
              <a:gd name="T16" fmla="*/ 22 w 37"/>
              <a:gd name="T17" fmla="*/ 4 h 77"/>
              <a:gd name="T18" fmla="*/ 22 w 37"/>
              <a:gd name="T19" fmla="*/ 8 h 77"/>
              <a:gd name="T20" fmla="*/ 23 w 37"/>
              <a:gd name="T21" fmla="*/ 3 h 77"/>
              <a:gd name="T22" fmla="*/ 28 w 37"/>
              <a:gd name="T23" fmla="*/ 0 h 77"/>
              <a:gd name="T24" fmla="*/ 31 w 37"/>
              <a:gd name="T25" fmla="*/ 5 h 77"/>
              <a:gd name="T26" fmla="*/ 29 w 37"/>
              <a:gd name="T27" fmla="*/ 16 h 77"/>
              <a:gd name="T28" fmla="*/ 34 w 37"/>
              <a:gd name="T29" fmla="*/ 71 h 77"/>
              <a:gd name="T30" fmla="*/ 30 w 37"/>
              <a:gd name="T31" fmla="*/ 71 h 77"/>
              <a:gd name="T32" fmla="*/ 29 w 37"/>
              <a:gd name="T33" fmla="*/ 71 h 77"/>
              <a:gd name="T34" fmla="*/ 29 w 37"/>
              <a:gd name="T35" fmla="*/ 71 h 77"/>
              <a:gd name="T36" fmla="*/ 24 w 37"/>
              <a:gd name="T37" fmla="*/ 76 h 77"/>
              <a:gd name="T38" fmla="*/ 21 w 37"/>
              <a:gd name="T39" fmla="*/ 75 h 77"/>
              <a:gd name="T40" fmla="*/ 18 w 37"/>
              <a:gd name="T41" fmla="*/ 77 h 77"/>
              <a:gd name="T42" fmla="*/ 17 w 37"/>
              <a:gd name="T43" fmla="*/ 77 h 77"/>
              <a:gd name="T44" fmla="*/ 13 w 37"/>
              <a:gd name="T45" fmla="*/ 60 h 77"/>
              <a:gd name="T46" fmla="*/ 17 w 37"/>
              <a:gd name="T47" fmla="*/ 62 h 77"/>
              <a:gd name="T48" fmla="*/ 17 w 37"/>
              <a:gd name="T49" fmla="*/ 63 h 77"/>
              <a:gd name="T50" fmla="*/ 18 w 37"/>
              <a:gd name="T51" fmla="*/ 61 h 77"/>
              <a:gd name="T52" fmla="*/ 23 w 37"/>
              <a:gd name="T53" fmla="*/ 60 h 77"/>
              <a:gd name="T54" fmla="*/ 25 w 37"/>
              <a:gd name="T55" fmla="*/ 61 h 77"/>
              <a:gd name="T56" fmla="*/ 26 w 37"/>
              <a:gd name="T57" fmla="*/ 61 h 77"/>
              <a:gd name="T58" fmla="*/ 27 w 37"/>
              <a:gd name="T59" fmla="*/ 60 h 77"/>
              <a:gd name="T60" fmla="*/ 22 w 37"/>
              <a:gd name="T61" fmla="*/ 22 h 77"/>
              <a:gd name="T62" fmla="*/ 13 w 37"/>
              <a:gd name="T63" fmla="*/ 6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7" h="77">
                <a:moveTo>
                  <a:pt x="17" y="77"/>
                </a:moveTo>
                <a:cubicBezTo>
                  <a:pt x="16" y="77"/>
                  <a:pt x="15" y="76"/>
                  <a:pt x="14" y="76"/>
                </a:cubicBezTo>
                <a:cubicBezTo>
                  <a:pt x="12" y="74"/>
                  <a:pt x="12" y="72"/>
                  <a:pt x="12" y="71"/>
                </a:cubicBezTo>
                <a:cubicBezTo>
                  <a:pt x="12" y="70"/>
                  <a:pt x="12" y="70"/>
                  <a:pt x="12" y="69"/>
                </a:cubicBezTo>
                <a:cubicBezTo>
                  <a:pt x="11" y="69"/>
                  <a:pt x="9" y="69"/>
                  <a:pt x="8" y="69"/>
                </a:cubicBezTo>
                <a:cubicBezTo>
                  <a:pt x="4" y="67"/>
                  <a:pt x="0" y="66"/>
                  <a:pt x="15" y="16"/>
                </a:cubicBezTo>
                <a:cubicBezTo>
                  <a:pt x="14" y="5"/>
                  <a:pt x="14" y="5"/>
                  <a:pt x="14" y="5"/>
                </a:cubicBezTo>
                <a:cubicBezTo>
                  <a:pt x="13" y="3"/>
                  <a:pt x="15" y="1"/>
                  <a:pt x="17" y="1"/>
                </a:cubicBezTo>
                <a:cubicBezTo>
                  <a:pt x="19" y="0"/>
                  <a:pt x="21" y="2"/>
                  <a:pt x="22" y="4"/>
                </a:cubicBezTo>
                <a:cubicBezTo>
                  <a:pt x="22" y="8"/>
                  <a:pt x="22" y="8"/>
                  <a:pt x="22" y="8"/>
                </a:cubicBezTo>
                <a:cubicBezTo>
                  <a:pt x="23" y="3"/>
                  <a:pt x="23" y="3"/>
                  <a:pt x="23" y="3"/>
                </a:cubicBezTo>
                <a:cubicBezTo>
                  <a:pt x="24" y="1"/>
                  <a:pt x="26" y="0"/>
                  <a:pt x="28" y="0"/>
                </a:cubicBezTo>
                <a:cubicBezTo>
                  <a:pt x="30" y="1"/>
                  <a:pt x="32" y="3"/>
                  <a:pt x="31" y="5"/>
                </a:cubicBezTo>
                <a:cubicBezTo>
                  <a:pt x="29" y="16"/>
                  <a:pt x="29" y="16"/>
                  <a:pt x="29" y="16"/>
                </a:cubicBezTo>
                <a:cubicBezTo>
                  <a:pt x="37" y="69"/>
                  <a:pt x="37" y="69"/>
                  <a:pt x="34" y="71"/>
                </a:cubicBezTo>
                <a:cubicBezTo>
                  <a:pt x="33" y="71"/>
                  <a:pt x="31" y="71"/>
                  <a:pt x="30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28" y="73"/>
                  <a:pt x="27" y="76"/>
                  <a:pt x="24" y="76"/>
                </a:cubicBezTo>
                <a:cubicBezTo>
                  <a:pt x="23" y="76"/>
                  <a:pt x="22" y="76"/>
                  <a:pt x="21" y="75"/>
                </a:cubicBezTo>
                <a:cubicBezTo>
                  <a:pt x="20" y="76"/>
                  <a:pt x="19" y="76"/>
                  <a:pt x="18" y="77"/>
                </a:cubicBezTo>
                <a:lnTo>
                  <a:pt x="17" y="77"/>
                </a:lnTo>
                <a:close/>
                <a:moveTo>
                  <a:pt x="13" y="60"/>
                </a:moveTo>
                <a:cubicBezTo>
                  <a:pt x="14" y="60"/>
                  <a:pt x="16" y="61"/>
                  <a:pt x="17" y="62"/>
                </a:cubicBezTo>
                <a:cubicBezTo>
                  <a:pt x="17" y="63"/>
                  <a:pt x="17" y="63"/>
                  <a:pt x="17" y="63"/>
                </a:cubicBezTo>
                <a:cubicBezTo>
                  <a:pt x="17" y="62"/>
                  <a:pt x="18" y="62"/>
                  <a:pt x="18" y="61"/>
                </a:cubicBezTo>
                <a:cubicBezTo>
                  <a:pt x="19" y="60"/>
                  <a:pt x="21" y="59"/>
                  <a:pt x="23" y="60"/>
                </a:cubicBezTo>
                <a:cubicBezTo>
                  <a:pt x="24" y="60"/>
                  <a:pt x="25" y="61"/>
                  <a:pt x="25" y="61"/>
                </a:cubicBezTo>
                <a:cubicBezTo>
                  <a:pt x="26" y="61"/>
                  <a:pt x="26" y="61"/>
                  <a:pt x="26" y="61"/>
                </a:cubicBezTo>
                <a:cubicBezTo>
                  <a:pt x="26" y="61"/>
                  <a:pt x="27" y="60"/>
                  <a:pt x="27" y="60"/>
                </a:cubicBezTo>
                <a:cubicBezTo>
                  <a:pt x="26" y="51"/>
                  <a:pt x="24" y="36"/>
                  <a:pt x="22" y="22"/>
                </a:cubicBezTo>
                <a:cubicBezTo>
                  <a:pt x="18" y="37"/>
                  <a:pt x="14" y="52"/>
                  <a:pt x="13" y="6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Freeform 92">
            <a:extLst>
              <a:ext uri="{FF2B5EF4-FFF2-40B4-BE49-F238E27FC236}">
                <a16:creationId xmlns:a16="http://schemas.microsoft.com/office/drawing/2014/main" id="{58CF40F1-389A-49D4-B095-DD79F3EF1824}"/>
              </a:ext>
            </a:extLst>
          </p:cNvPr>
          <p:cNvSpPr>
            <a:spLocks/>
          </p:cNvSpPr>
          <p:nvPr/>
        </p:nvSpPr>
        <p:spPr bwMode="auto">
          <a:xfrm>
            <a:off x="8626067" y="2456396"/>
            <a:ext cx="723172" cy="654222"/>
          </a:xfrm>
          <a:custGeom>
            <a:avLst/>
            <a:gdLst>
              <a:gd name="T0" fmla="*/ 51 w 137"/>
              <a:gd name="T1" fmla="*/ 0 h 124"/>
              <a:gd name="T2" fmla="*/ 15 w 137"/>
              <a:gd name="T3" fmla="*/ 9 h 124"/>
              <a:gd name="T4" fmla="*/ 68 w 137"/>
              <a:gd name="T5" fmla="*/ 62 h 124"/>
              <a:gd name="T6" fmla="*/ 106 w 137"/>
              <a:gd name="T7" fmla="*/ 124 h 124"/>
              <a:gd name="T8" fmla="*/ 111 w 137"/>
              <a:gd name="T9" fmla="*/ 121 h 124"/>
              <a:gd name="T10" fmla="*/ 111 w 137"/>
              <a:gd name="T11" fmla="*/ 25 h 124"/>
              <a:gd name="T12" fmla="*/ 51 w 137"/>
              <a:gd name="T13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7" h="124">
                <a:moveTo>
                  <a:pt x="51" y="0"/>
                </a:moveTo>
                <a:cubicBezTo>
                  <a:pt x="35" y="0"/>
                  <a:pt x="22" y="4"/>
                  <a:pt x="15" y="9"/>
                </a:cubicBezTo>
                <a:cubicBezTo>
                  <a:pt x="0" y="23"/>
                  <a:pt x="41" y="31"/>
                  <a:pt x="68" y="62"/>
                </a:cubicBezTo>
                <a:cubicBezTo>
                  <a:pt x="91" y="89"/>
                  <a:pt x="95" y="124"/>
                  <a:pt x="106" y="124"/>
                </a:cubicBezTo>
                <a:cubicBezTo>
                  <a:pt x="107" y="124"/>
                  <a:pt x="109" y="123"/>
                  <a:pt x="111" y="121"/>
                </a:cubicBezTo>
                <a:cubicBezTo>
                  <a:pt x="127" y="108"/>
                  <a:pt x="137" y="56"/>
                  <a:pt x="111" y="25"/>
                </a:cubicBezTo>
                <a:cubicBezTo>
                  <a:pt x="96" y="7"/>
                  <a:pt x="71" y="0"/>
                  <a:pt x="51" y="0"/>
                </a:cubicBezTo>
              </a:path>
            </a:pathLst>
          </a:custGeom>
          <a:solidFill>
            <a:srgbClr val="ADE7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93">
            <a:extLst>
              <a:ext uri="{FF2B5EF4-FFF2-40B4-BE49-F238E27FC236}">
                <a16:creationId xmlns:a16="http://schemas.microsoft.com/office/drawing/2014/main" id="{22BC96F0-1C9B-42AA-89CB-72C7497AEDA6}"/>
              </a:ext>
            </a:extLst>
          </p:cNvPr>
          <p:cNvSpPr>
            <a:spLocks/>
          </p:cNvSpPr>
          <p:nvPr/>
        </p:nvSpPr>
        <p:spPr bwMode="auto">
          <a:xfrm>
            <a:off x="7996844" y="1889842"/>
            <a:ext cx="89795" cy="274197"/>
          </a:xfrm>
          <a:custGeom>
            <a:avLst/>
            <a:gdLst>
              <a:gd name="T0" fmla="*/ 0 w 56"/>
              <a:gd name="T1" fmla="*/ 86 h 171"/>
              <a:gd name="T2" fmla="*/ 27 w 56"/>
              <a:gd name="T3" fmla="*/ 0 h 171"/>
              <a:gd name="T4" fmla="*/ 56 w 56"/>
              <a:gd name="T5" fmla="*/ 86 h 171"/>
              <a:gd name="T6" fmla="*/ 27 w 56"/>
              <a:gd name="T7" fmla="*/ 171 h 171"/>
              <a:gd name="T8" fmla="*/ 0 w 56"/>
              <a:gd name="T9" fmla="*/ 86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" h="171">
                <a:moveTo>
                  <a:pt x="0" y="86"/>
                </a:moveTo>
                <a:lnTo>
                  <a:pt x="27" y="0"/>
                </a:lnTo>
                <a:lnTo>
                  <a:pt x="56" y="86"/>
                </a:lnTo>
                <a:lnTo>
                  <a:pt x="27" y="171"/>
                </a:lnTo>
                <a:lnTo>
                  <a:pt x="0" y="86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Freeform 94">
            <a:extLst>
              <a:ext uri="{FF2B5EF4-FFF2-40B4-BE49-F238E27FC236}">
                <a16:creationId xmlns:a16="http://schemas.microsoft.com/office/drawing/2014/main" id="{D35FFE74-4AD3-47C4-B528-A20EC6432FD3}"/>
              </a:ext>
            </a:extLst>
          </p:cNvPr>
          <p:cNvSpPr>
            <a:spLocks/>
          </p:cNvSpPr>
          <p:nvPr/>
        </p:nvSpPr>
        <p:spPr bwMode="auto">
          <a:xfrm>
            <a:off x="7902238" y="1979637"/>
            <a:ext cx="274196" cy="89795"/>
          </a:xfrm>
          <a:custGeom>
            <a:avLst/>
            <a:gdLst>
              <a:gd name="T0" fmla="*/ 86 w 171"/>
              <a:gd name="T1" fmla="*/ 56 h 56"/>
              <a:gd name="T2" fmla="*/ 0 w 171"/>
              <a:gd name="T3" fmla="*/ 30 h 56"/>
              <a:gd name="T4" fmla="*/ 86 w 171"/>
              <a:gd name="T5" fmla="*/ 0 h 56"/>
              <a:gd name="T6" fmla="*/ 171 w 171"/>
              <a:gd name="T7" fmla="*/ 30 h 56"/>
              <a:gd name="T8" fmla="*/ 86 w 171"/>
              <a:gd name="T9" fmla="*/ 5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" h="56">
                <a:moveTo>
                  <a:pt x="86" y="56"/>
                </a:moveTo>
                <a:lnTo>
                  <a:pt x="0" y="30"/>
                </a:lnTo>
                <a:lnTo>
                  <a:pt x="86" y="0"/>
                </a:lnTo>
                <a:lnTo>
                  <a:pt x="171" y="30"/>
                </a:lnTo>
                <a:lnTo>
                  <a:pt x="86" y="56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Freeform 95">
            <a:extLst>
              <a:ext uri="{FF2B5EF4-FFF2-40B4-BE49-F238E27FC236}">
                <a16:creationId xmlns:a16="http://schemas.microsoft.com/office/drawing/2014/main" id="{6BA773C3-680F-4B8E-A41E-A0F4AB045A40}"/>
              </a:ext>
            </a:extLst>
          </p:cNvPr>
          <p:cNvSpPr>
            <a:spLocks/>
          </p:cNvSpPr>
          <p:nvPr/>
        </p:nvSpPr>
        <p:spPr bwMode="auto">
          <a:xfrm>
            <a:off x="8816883" y="5363518"/>
            <a:ext cx="89795" cy="274197"/>
          </a:xfrm>
          <a:custGeom>
            <a:avLst/>
            <a:gdLst>
              <a:gd name="T0" fmla="*/ 0 w 56"/>
              <a:gd name="T1" fmla="*/ 85 h 171"/>
              <a:gd name="T2" fmla="*/ 29 w 56"/>
              <a:gd name="T3" fmla="*/ 0 h 171"/>
              <a:gd name="T4" fmla="*/ 56 w 56"/>
              <a:gd name="T5" fmla="*/ 85 h 171"/>
              <a:gd name="T6" fmla="*/ 29 w 56"/>
              <a:gd name="T7" fmla="*/ 171 h 171"/>
              <a:gd name="T8" fmla="*/ 0 w 56"/>
              <a:gd name="T9" fmla="*/ 85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" h="171">
                <a:moveTo>
                  <a:pt x="0" y="85"/>
                </a:moveTo>
                <a:lnTo>
                  <a:pt x="29" y="0"/>
                </a:lnTo>
                <a:lnTo>
                  <a:pt x="56" y="85"/>
                </a:lnTo>
                <a:lnTo>
                  <a:pt x="29" y="171"/>
                </a:lnTo>
                <a:lnTo>
                  <a:pt x="0" y="85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Freeform 96">
            <a:extLst>
              <a:ext uri="{FF2B5EF4-FFF2-40B4-BE49-F238E27FC236}">
                <a16:creationId xmlns:a16="http://schemas.microsoft.com/office/drawing/2014/main" id="{6884CDB4-0B40-45DC-8E80-AA255EF3702D}"/>
              </a:ext>
            </a:extLst>
          </p:cNvPr>
          <p:cNvSpPr>
            <a:spLocks/>
          </p:cNvSpPr>
          <p:nvPr/>
        </p:nvSpPr>
        <p:spPr bwMode="auto">
          <a:xfrm>
            <a:off x="8727087" y="5453313"/>
            <a:ext cx="274196" cy="89795"/>
          </a:xfrm>
          <a:custGeom>
            <a:avLst/>
            <a:gdLst>
              <a:gd name="T0" fmla="*/ 85 w 171"/>
              <a:gd name="T1" fmla="*/ 56 h 56"/>
              <a:gd name="T2" fmla="*/ 0 w 171"/>
              <a:gd name="T3" fmla="*/ 29 h 56"/>
              <a:gd name="T4" fmla="*/ 85 w 171"/>
              <a:gd name="T5" fmla="*/ 0 h 56"/>
              <a:gd name="T6" fmla="*/ 171 w 171"/>
              <a:gd name="T7" fmla="*/ 29 h 56"/>
              <a:gd name="T8" fmla="*/ 85 w 171"/>
              <a:gd name="T9" fmla="*/ 5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" h="56">
                <a:moveTo>
                  <a:pt x="85" y="56"/>
                </a:moveTo>
                <a:lnTo>
                  <a:pt x="0" y="29"/>
                </a:lnTo>
                <a:lnTo>
                  <a:pt x="85" y="0"/>
                </a:lnTo>
                <a:lnTo>
                  <a:pt x="171" y="29"/>
                </a:lnTo>
                <a:lnTo>
                  <a:pt x="85" y="56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Freeform 97">
            <a:extLst>
              <a:ext uri="{FF2B5EF4-FFF2-40B4-BE49-F238E27FC236}">
                <a16:creationId xmlns:a16="http://schemas.microsoft.com/office/drawing/2014/main" id="{FAD9261C-263F-4F6A-BFBA-75AE5B2F713D}"/>
              </a:ext>
            </a:extLst>
          </p:cNvPr>
          <p:cNvSpPr>
            <a:spLocks/>
          </p:cNvSpPr>
          <p:nvPr/>
        </p:nvSpPr>
        <p:spPr bwMode="auto">
          <a:xfrm>
            <a:off x="9392534" y="2129285"/>
            <a:ext cx="89795" cy="279007"/>
          </a:xfrm>
          <a:custGeom>
            <a:avLst/>
            <a:gdLst>
              <a:gd name="T0" fmla="*/ 0 w 56"/>
              <a:gd name="T1" fmla="*/ 89 h 174"/>
              <a:gd name="T2" fmla="*/ 26 w 56"/>
              <a:gd name="T3" fmla="*/ 0 h 174"/>
              <a:gd name="T4" fmla="*/ 56 w 56"/>
              <a:gd name="T5" fmla="*/ 89 h 174"/>
              <a:gd name="T6" fmla="*/ 26 w 56"/>
              <a:gd name="T7" fmla="*/ 174 h 174"/>
              <a:gd name="T8" fmla="*/ 0 w 56"/>
              <a:gd name="T9" fmla="*/ 8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" h="174">
                <a:moveTo>
                  <a:pt x="0" y="89"/>
                </a:moveTo>
                <a:lnTo>
                  <a:pt x="26" y="0"/>
                </a:lnTo>
                <a:lnTo>
                  <a:pt x="56" y="89"/>
                </a:lnTo>
                <a:lnTo>
                  <a:pt x="26" y="174"/>
                </a:lnTo>
                <a:lnTo>
                  <a:pt x="0" y="89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Freeform 98">
            <a:extLst>
              <a:ext uri="{FF2B5EF4-FFF2-40B4-BE49-F238E27FC236}">
                <a16:creationId xmlns:a16="http://schemas.microsoft.com/office/drawing/2014/main" id="{63E80EEC-7DC1-4177-AFEA-2676C11CA6FB}"/>
              </a:ext>
            </a:extLst>
          </p:cNvPr>
          <p:cNvSpPr>
            <a:spLocks/>
          </p:cNvSpPr>
          <p:nvPr/>
        </p:nvSpPr>
        <p:spPr bwMode="auto">
          <a:xfrm>
            <a:off x="9297929" y="2223891"/>
            <a:ext cx="274196" cy="89795"/>
          </a:xfrm>
          <a:custGeom>
            <a:avLst/>
            <a:gdLst>
              <a:gd name="T0" fmla="*/ 85 w 171"/>
              <a:gd name="T1" fmla="*/ 56 h 56"/>
              <a:gd name="T2" fmla="*/ 0 w 171"/>
              <a:gd name="T3" fmla="*/ 30 h 56"/>
              <a:gd name="T4" fmla="*/ 85 w 171"/>
              <a:gd name="T5" fmla="*/ 0 h 56"/>
              <a:gd name="T6" fmla="*/ 171 w 171"/>
              <a:gd name="T7" fmla="*/ 30 h 56"/>
              <a:gd name="T8" fmla="*/ 85 w 171"/>
              <a:gd name="T9" fmla="*/ 5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" h="56">
                <a:moveTo>
                  <a:pt x="85" y="56"/>
                </a:moveTo>
                <a:lnTo>
                  <a:pt x="0" y="30"/>
                </a:lnTo>
                <a:lnTo>
                  <a:pt x="85" y="0"/>
                </a:lnTo>
                <a:lnTo>
                  <a:pt x="171" y="30"/>
                </a:lnTo>
                <a:lnTo>
                  <a:pt x="85" y="56"/>
                </a:lnTo>
                <a:close/>
              </a:path>
            </a:pathLst>
          </a:custGeom>
          <a:solidFill>
            <a:srgbClr val="FE3D7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Freeform 99">
            <a:extLst>
              <a:ext uri="{FF2B5EF4-FFF2-40B4-BE49-F238E27FC236}">
                <a16:creationId xmlns:a16="http://schemas.microsoft.com/office/drawing/2014/main" id="{31E1B8ED-DC1F-484A-8599-BFBA8266651C}"/>
              </a:ext>
            </a:extLst>
          </p:cNvPr>
          <p:cNvSpPr>
            <a:spLocks/>
          </p:cNvSpPr>
          <p:nvPr/>
        </p:nvSpPr>
        <p:spPr bwMode="auto">
          <a:xfrm>
            <a:off x="8303767" y="5499813"/>
            <a:ext cx="89795" cy="275800"/>
          </a:xfrm>
          <a:custGeom>
            <a:avLst/>
            <a:gdLst>
              <a:gd name="T0" fmla="*/ 0 w 56"/>
              <a:gd name="T1" fmla="*/ 86 h 172"/>
              <a:gd name="T2" fmla="*/ 27 w 56"/>
              <a:gd name="T3" fmla="*/ 0 h 172"/>
              <a:gd name="T4" fmla="*/ 56 w 56"/>
              <a:gd name="T5" fmla="*/ 86 h 172"/>
              <a:gd name="T6" fmla="*/ 27 w 56"/>
              <a:gd name="T7" fmla="*/ 172 h 172"/>
              <a:gd name="T8" fmla="*/ 0 w 56"/>
              <a:gd name="T9" fmla="*/ 86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" h="172">
                <a:moveTo>
                  <a:pt x="0" y="86"/>
                </a:moveTo>
                <a:lnTo>
                  <a:pt x="27" y="0"/>
                </a:lnTo>
                <a:lnTo>
                  <a:pt x="56" y="86"/>
                </a:lnTo>
                <a:lnTo>
                  <a:pt x="27" y="172"/>
                </a:lnTo>
                <a:lnTo>
                  <a:pt x="0" y="86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" name="Freeform 100">
            <a:extLst>
              <a:ext uri="{FF2B5EF4-FFF2-40B4-BE49-F238E27FC236}">
                <a16:creationId xmlns:a16="http://schemas.microsoft.com/office/drawing/2014/main" id="{4B2ED005-3B00-4836-B3DB-8C63FBCF536D}"/>
              </a:ext>
            </a:extLst>
          </p:cNvPr>
          <p:cNvSpPr>
            <a:spLocks/>
          </p:cNvSpPr>
          <p:nvPr/>
        </p:nvSpPr>
        <p:spPr bwMode="auto">
          <a:xfrm>
            <a:off x="8209161" y="5596023"/>
            <a:ext cx="280610" cy="89795"/>
          </a:xfrm>
          <a:custGeom>
            <a:avLst/>
            <a:gdLst>
              <a:gd name="T0" fmla="*/ 86 w 175"/>
              <a:gd name="T1" fmla="*/ 56 h 56"/>
              <a:gd name="T2" fmla="*/ 0 w 175"/>
              <a:gd name="T3" fmla="*/ 26 h 56"/>
              <a:gd name="T4" fmla="*/ 86 w 175"/>
              <a:gd name="T5" fmla="*/ 0 h 56"/>
              <a:gd name="T6" fmla="*/ 175 w 175"/>
              <a:gd name="T7" fmla="*/ 26 h 56"/>
              <a:gd name="T8" fmla="*/ 86 w 175"/>
              <a:gd name="T9" fmla="*/ 5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" h="56">
                <a:moveTo>
                  <a:pt x="86" y="56"/>
                </a:moveTo>
                <a:lnTo>
                  <a:pt x="0" y="26"/>
                </a:lnTo>
                <a:lnTo>
                  <a:pt x="86" y="0"/>
                </a:lnTo>
                <a:lnTo>
                  <a:pt x="175" y="26"/>
                </a:lnTo>
                <a:lnTo>
                  <a:pt x="86" y="56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Freeform 101">
            <a:extLst>
              <a:ext uri="{FF2B5EF4-FFF2-40B4-BE49-F238E27FC236}">
                <a16:creationId xmlns:a16="http://schemas.microsoft.com/office/drawing/2014/main" id="{56ADECF5-BA37-4C58-B411-64DD3F106196}"/>
              </a:ext>
            </a:extLst>
          </p:cNvPr>
          <p:cNvSpPr>
            <a:spLocks/>
          </p:cNvSpPr>
          <p:nvPr/>
        </p:nvSpPr>
        <p:spPr bwMode="auto">
          <a:xfrm>
            <a:off x="7459554" y="2427819"/>
            <a:ext cx="89795" cy="274197"/>
          </a:xfrm>
          <a:custGeom>
            <a:avLst/>
            <a:gdLst>
              <a:gd name="T0" fmla="*/ 0 w 56"/>
              <a:gd name="T1" fmla="*/ 86 h 171"/>
              <a:gd name="T2" fmla="*/ 29 w 56"/>
              <a:gd name="T3" fmla="*/ 0 h 171"/>
              <a:gd name="T4" fmla="*/ 56 w 56"/>
              <a:gd name="T5" fmla="*/ 86 h 171"/>
              <a:gd name="T6" fmla="*/ 29 w 56"/>
              <a:gd name="T7" fmla="*/ 171 h 171"/>
              <a:gd name="T8" fmla="*/ 0 w 56"/>
              <a:gd name="T9" fmla="*/ 86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" h="171">
                <a:moveTo>
                  <a:pt x="0" y="86"/>
                </a:moveTo>
                <a:lnTo>
                  <a:pt x="29" y="0"/>
                </a:lnTo>
                <a:lnTo>
                  <a:pt x="56" y="86"/>
                </a:lnTo>
                <a:lnTo>
                  <a:pt x="29" y="171"/>
                </a:lnTo>
                <a:lnTo>
                  <a:pt x="0" y="86"/>
                </a:lnTo>
                <a:close/>
              </a:path>
            </a:pathLst>
          </a:custGeom>
          <a:solidFill>
            <a:srgbClr val="FED89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Freeform 102">
            <a:extLst>
              <a:ext uri="{FF2B5EF4-FFF2-40B4-BE49-F238E27FC236}">
                <a16:creationId xmlns:a16="http://schemas.microsoft.com/office/drawing/2014/main" id="{9CAA8952-B1A5-4FF0-9373-A0181973BD59}"/>
              </a:ext>
            </a:extLst>
          </p:cNvPr>
          <p:cNvSpPr>
            <a:spLocks/>
          </p:cNvSpPr>
          <p:nvPr/>
        </p:nvSpPr>
        <p:spPr bwMode="auto">
          <a:xfrm>
            <a:off x="7369759" y="2524028"/>
            <a:ext cx="274196" cy="88192"/>
          </a:xfrm>
          <a:custGeom>
            <a:avLst/>
            <a:gdLst>
              <a:gd name="T0" fmla="*/ 85 w 171"/>
              <a:gd name="T1" fmla="*/ 55 h 55"/>
              <a:gd name="T2" fmla="*/ 0 w 171"/>
              <a:gd name="T3" fmla="*/ 26 h 55"/>
              <a:gd name="T4" fmla="*/ 85 w 171"/>
              <a:gd name="T5" fmla="*/ 0 h 55"/>
              <a:gd name="T6" fmla="*/ 171 w 171"/>
              <a:gd name="T7" fmla="*/ 26 h 55"/>
              <a:gd name="T8" fmla="*/ 85 w 171"/>
              <a:gd name="T9" fmla="*/ 5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1" h="55">
                <a:moveTo>
                  <a:pt x="85" y="55"/>
                </a:moveTo>
                <a:lnTo>
                  <a:pt x="0" y="26"/>
                </a:lnTo>
                <a:lnTo>
                  <a:pt x="85" y="0"/>
                </a:lnTo>
                <a:lnTo>
                  <a:pt x="171" y="26"/>
                </a:lnTo>
                <a:lnTo>
                  <a:pt x="85" y="55"/>
                </a:lnTo>
                <a:close/>
              </a:path>
            </a:pathLst>
          </a:custGeom>
          <a:solidFill>
            <a:srgbClr val="FED89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Freeform 103">
            <a:extLst>
              <a:ext uri="{FF2B5EF4-FFF2-40B4-BE49-F238E27FC236}">
                <a16:creationId xmlns:a16="http://schemas.microsoft.com/office/drawing/2014/main" id="{CCFEFB6E-942E-4D53-A8A7-80360C3FDED0}"/>
              </a:ext>
            </a:extLst>
          </p:cNvPr>
          <p:cNvSpPr>
            <a:spLocks/>
          </p:cNvSpPr>
          <p:nvPr/>
        </p:nvSpPr>
        <p:spPr bwMode="auto">
          <a:xfrm>
            <a:off x="9460255" y="4870341"/>
            <a:ext cx="89795" cy="274197"/>
          </a:xfrm>
          <a:custGeom>
            <a:avLst/>
            <a:gdLst>
              <a:gd name="T0" fmla="*/ 0 w 56"/>
              <a:gd name="T1" fmla="*/ 85 h 171"/>
              <a:gd name="T2" fmla="*/ 26 w 56"/>
              <a:gd name="T3" fmla="*/ 0 h 171"/>
              <a:gd name="T4" fmla="*/ 56 w 56"/>
              <a:gd name="T5" fmla="*/ 85 h 171"/>
              <a:gd name="T6" fmla="*/ 26 w 56"/>
              <a:gd name="T7" fmla="*/ 171 h 171"/>
              <a:gd name="T8" fmla="*/ 0 w 56"/>
              <a:gd name="T9" fmla="*/ 85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" h="171">
                <a:moveTo>
                  <a:pt x="0" y="85"/>
                </a:moveTo>
                <a:lnTo>
                  <a:pt x="26" y="0"/>
                </a:lnTo>
                <a:lnTo>
                  <a:pt x="56" y="85"/>
                </a:lnTo>
                <a:lnTo>
                  <a:pt x="26" y="171"/>
                </a:lnTo>
                <a:lnTo>
                  <a:pt x="0" y="85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0" name="Freeform 104">
            <a:extLst>
              <a:ext uri="{FF2B5EF4-FFF2-40B4-BE49-F238E27FC236}">
                <a16:creationId xmlns:a16="http://schemas.microsoft.com/office/drawing/2014/main" id="{789FFC4C-294E-44AE-B5EC-1E7A89272EFA}"/>
              </a:ext>
            </a:extLst>
          </p:cNvPr>
          <p:cNvSpPr>
            <a:spLocks/>
          </p:cNvSpPr>
          <p:nvPr/>
        </p:nvSpPr>
        <p:spPr bwMode="auto">
          <a:xfrm>
            <a:off x="9364046" y="4964948"/>
            <a:ext cx="280610" cy="84985"/>
          </a:xfrm>
          <a:custGeom>
            <a:avLst/>
            <a:gdLst>
              <a:gd name="T0" fmla="*/ 86 w 175"/>
              <a:gd name="T1" fmla="*/ 53 h 53"/>
              <a:gd name="T2" fmla="*/ 0 w 175"/>
              <a:gd name="T3" fmla="*/ 26 h 53"/>
              <a:gd name="T4" fmla="*/ 86 w 175"/>
              <a:gd name="T5" fmla="*/ 0 h 53"/>
              <a:gd name="T6" fmla="*/ 175 w 175"/>
              <a:gd name="T7" fmla="*/ 26 h 53"/>
              <a:gd name="T8" fmla="*/ 86 w 175"/>
              <a:gd name="T9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" h="53">
                <a:moveTo>
                  <a:pt x="86" y="53"/>
                </a:moveTo>
                <a:lnTo>
                  <a:pt x="0" y="26"/>
                </a:lnTo>
                <a:lnTo>
                  <a:pt x="86" y="0"/>
                </a:lnTo>
                <a:lnTo>
                  <a:pt x="175" y="26"/>
                </a:lnTo>
                <a:lnTo>
                  <a:pt x="86" y="53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Freeform 105">
            <a:extLst>
              <a:ext uri="{FF2B5EF4-FFF2-40B4-BE49-F238E27FC236}">
                <a16:creationId xmlns:a16="http://schemas.microsoft.com/office/drawing/2014/main" id="{ACA90369-4BAC-4BE3-86F9-8F858B674470}"/>
              </a:ext>
            </a:extLst>
          </p:cNvPr>
          <p:cNvSpPr>
            <a:spLocks/>
          </p:cNvSpPr>
          <p:nvPr/>
        </p:nvSpPr>
        <p:spPr bwMode="auto">
          <a:xfrm>
            <a:off x="7517280" y="2990643"/>
            <a:ext cx="64139" cy="184401"/>
          </a:xfrm>
          <a:custGeom>
            <a:avLst/>
            <a:gdLst>
              <a:gd name="T0" fmla="*/ 0 w 40"/>
              <a:gd name="T1" fmla="*/ 59 h 115"/>
              <a:gd name="T2" fmla="*/ 20 w 40"/>
              <a:gd name="T3" fmla="*/ 0 h 115"/>
              <a:gd name="T4" fmla="*/ 40 w 40"/>
              <a:gd name="T5" fmla="*/ 59 h 115"/>
              <a:gd name="T6" fmla="*/ 20 w 40"/>
              <a:gd name="T7" fmla="*/ 115 h 115"/>
              <a:gd name="T8" fmla="*/ 0 w 40"/>
              <a:gd name="T9" fmla="*/ 59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" h="115">
                <a:moveTo>
                  <a:pt x="0" y="59"/>
                </a:moveTo>
                <a:lnTo>
                  <a:pt x="20" y="0"/>
                </a:lnTo>
                <a:lnTo>
                  <a:pt x="40" y="59"/>
                </a:lnTo>
                <a:lnTo>
                  <a:pt x="20" y="115"/>
                </a:lnTo>
                <a:lnTo>
                  <a:pt x="0" y="59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6">
            <a:extLst>
              <a:ext uri="{FF2B5EF4-FFF2-40B4-BE49-F238E27FC236}">
                <a16:creationId xmlns:a16="http://schemas.microsoft.com/office/drawing/2014/main" id="{2052C1DC-1A86-461A-87BC-02FABA70526A}"/>
              </a:ext>
            </a:extLst>
          </p:cNvPr>
          <p:cNvSpPr>
            <a:spLocks/>
          </p:cNvSpPr>
          <p:nvPr/>
        </p:nvSpPr>
        <p:spPr bwMode="auto">
          <a:xfrm>
            <a:off x="7459554" y="3053178"/>
            <a:ext cx="179590" cy="59329"/>
          </a:xfrm>
          <a:custGeom>
            <a:avLst/>
            <a:gdLst>
              <a:gd name="T0" fmla="*/ 56 w 112"/>
              <a:gd name="T1" fmla="*/ 37 h 37"/>
              <a:gd name="T2" fmla="*/ 0 w 112"/>
              <a:gd name="T3" fmla="*/ 20 h 37"/>
              <a:gd name="T4" fmla="*/ 56 w 112"/>
              <a:gd name="T5" fmla="*/ 0 h 37"/>
              <a:gd name="T6" fmla="*/ 112 w 112"/>
              <a:gd name="T7" fmla="*/ 20 h 37"/>
              <a:gd name="T8" fmla="*/ 56 w 112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" h="37">
                <a:moveTo>
                  <a:pt x="56" y="37"/>
                </a:moveTo>
                <a:lnTo>
                  <a:pt x="0" y="20"/>
                </a:lnTo>
                <a:lnTo>
                  <a:pt x="56" y="0"/>
                </a:lnTo>
                <a:lnTo>
                  <a:pt x="112" y="20"/>
                </a:lnTo>
                <a:lnTo>
                  <a:pt x="56" y="37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7">
            <a:extLst>
              <a:ext uri="{FF2B5EF4-FFF2-40B4-BE49-F238E27FC236}">
                <a16:creationId xmlns:a16="http://schemas.microsoft.com/office/drawing/2014/main" id="{F4E47E0F-B3A9-42BD-8292-BEFA09E7EFF2}"/>
              </a:ext>
            </a:extLst>
          </p:cNvPr>
          <p:cNvSpPr>
            <a:spLocks/>
          </p:cNvSpPr>
          <p:nvPr/>
        </p:nvSpPr>
        <p:spPr bwMode="auto">
          <a:xfrm>
            <a:off x="8555659" y="1726378"/>
            <a:ext cx="57726" cy="184401"/>
          </a:xfrm>
          <a:custGeom>
            <a:avLst/>
            <a:gdLst>
              <a:gd name="T0" fmla="*/ 0 w 36"/>
              <a:gd name="T1" fmla="*/ 56 h 115"/>
              <a:gd name="T2" fmla="*/ 20 w 36"/>
              <a:gd name="T3" fmla="*/ 0 h 115"/>
              <a:gd name="T4" fmla="*/ 36 w 36"/>
              <a:gd name="T5" fmla="*/ 56 h 115"/>
              <a:gd name="T6" fmla="*/ 20 w 36"/>
              <a:gd name="T7" fmla="*/ 115 h 115"/>
              <a:gd name="T8" fmla="*/ 0 w 36"/>
              <a:gd name="T9" fmla="*/ 56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115">
                <a:moveTo>
                  <a:pt x="0" y="56"/>
                </a:moveTo>
                <a:lnTo>
                  <a:pt x="20" y="0"/>
                </a:lnTo>
                <a:lnTo>
                  <a:pt x="36" y="56"/>
                </a:lnTo>
                <a:lnTo>
                  <a:pt x="20" y="115"/>
                </a:lnTo>
                <a:lnTo>
                  <a:pt x="0" y="56"/>
                </a:lnTo>
                <a:close/>
              </a:path>
            </a:pathLst>
          </a:custGeom>
          <a:solidFill>
            <a:srgbClr val="FDB5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108">
            <a:extLst>
              <a:ext uri="{FF2B5EF4-FFF2-40B4-BE49-F238E27FC236}">
                <a16:creationId xmlns:a16="http://schemas.microsoft.com/office/drawing/2014/main" id="{552629B5-E4AD-4A4C-9320-16AC7AB83706}"/>
              </a:ext>
            </a:extLst>
          </p:cNvPr>
          <p:cNvSpPr>
            <a:spLocks/>
          </p:cNvSpPr>
          <p:nvPr/>
        </p:nvSpPr>
        <p:spPr bwMode="auto">
          <a:xfrm>
            <a:off x="8497934" y="1790517"/>
            <a:ext cx="179590" cy="57726"/>
          </a:xfrm>
          <a:custGeom>
            <a:avLst/>
            <a:gdLst>
              <a:gd name="T0" fmla="*/ 56 w 112"/>
              <a:gd name="T1" fmla="*/ 36 h 36"/>
              <a:gd name="T2" fmla="*/ 0 w 112"/>
              <a:gd name="T3" fmla="*/ 16 h 36"/>
              <a:gd name="T4" fmla="*/ 56 w 112"/>
              <a:gd name="T5" fmla="*/ 0 h 36"/>
              <a:gd name="T6" fmla="*/ 112 w 112"/>
              <a:gd name="T7" fmla="*/ 16 h 36"/>
              <a:gd name="T8" fmla="*/ 56 w 11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" h="36">
                <a:moveTo>
                  <a:pt x="56" y="36"/>
                </a:moveTo>
                <a:lnTo>
                  <a:pt x="0" y="16"/>
                </a:lnTo>
                <a:lnTo>
                  <a:pt x="56" y="0"/>
                </a:lnTo>
                <a:lnTo>
                  <a:pt x="112" y="16"/>
                </a:lnTo>
                <a:lnTo>
                  <a:pt x="56" y="36"/>
                </a:lnTo>
                <a:close/>
              </a:path>
            </a:pathLst>
          </a:custGeom>
          <a:solidFill>
            <a:srgbClr val="FDB57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Freeform 109">
            <a:extLst>
              <a:ext uri="{FF2B5EF4-FFF2-40B4-BE49-F238E27FC236}">
                <a16:creationId xmlns:a16="http://schemas.microsoft.com/office/drawing/2014/main" id="{DDC54073-8883-4311-AEFF-24E443A75C76}"/>
              </a:ext>
            </a:extLst>
          </p:cNvPr>
          <p:cNvSpPr>
            <a:spLocks/>
          </p:cNvSpPr>
          <p:nvPr/>
        </p:nvSpPr>
        <p:spPr bwMode="auto">
          <a:xfrm>
            <a:off x="8347061" y="2523743"/>
            <a:ext cx="62535" cy="179590"/>
          </a:xfrm>
          <a:custGeom>
            <a:avLst/>
            <a:gdLst>
              <a:gd name="T0" fmla="*/ 0 w 39"/>
              <a:gd name="T1" fmla="*/ 56 h 112"/>
              <a:gd name="T2" fmla="*/ 19 w 39"/>
              <a:gd name="T3" fmla="*/ 0 h 112"/>
              <a:gd name="T4" fmla="*/ 39 w 39"/>
              <a:gd name="T5" fmla="*/ 56 h 112"/>
              <a:gd name="T6" fmla="*/ 19 w 39"/>
              <a:gd name="T7" fmla="*/ 112 h 112"/>
              <a:gd name="T8" fmla="*/ 0 w 39"/>
              <a:gd name="T9" fmla="*/ 5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112">
                <a:moveTo>
                  <a:pt x="0" y="56"/>
                </a:moveTo>
                <a:lnTo>
                  <a:pt x="19" y="0"/>
                </a:lnTo>
                <a:lnTo>
                  <a:pt x="39" y="56"/>
                </a:lnTo>
                <a:lnTo>
                  <a:pt x="19" y="112"/>
                </a:lnTo>
                <a:lnTo>
                  <a:pt x="0" y="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0">
            <a:extLst>
              <a:ext uri="{FF2B5EF4-FFF2-40B4-BE49-F238E27FC236}">
                <a16:creationId xmlns:a16="http://schemas.microsoft.com/office/drawing/2014/main" id="{C67F378E-79CA-48A9-83BA-8D7FEBF6DAC3}"/>
              </a:ext>
            </a:extLst>
          </p:cNvPr>
          <p:cNvSpPr>
            <a:spLocks/>
          </p:cNvSpPr>
          <p:nvPr/>
        </p:nvSpPr>
        <p:spPr bwMode="auto">
          <a:xfrm>
            <a:off x="8287732" y="2583072"/>
            <a:ext cx="179590" cy="57726"/>
          </a:xfrm>
          <a:custGeom>
            <a:avLst/>
            <a:gdLst>
              <a:gd name="T0" fmla="*/ 56 w 112"/>
              <a:gd name="T1" fmla="*/ 36 h 36"/>
              <a:gd name="T2" fmla="*/ 0 w 112"/>
              <a:gd name="T3" fmla="*/ 19 h 36"/>
              <a:gd name="T4" fmla="*/ 56 w 112"/>
              <a:gd name="T5" fmla="*/ 0 h 36"/>
              <a:gd name="T6" fmla="*/ 112 w 112"/>
              <a:gd name="T7" fmla="*/ 19 h 36"/>
              <a:gd name="T8" fmla="*/ 56 w 11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" h="36">
                <a:moveTo>
                  <a:pt x="56" y="36"/>
                </a:moveTo>
                <a:lnTo>
                  <a:pt x="0" y="19"/>
                </a:lnTo>
                <a:lnTo>
                  <a:pt x="56" y="0"/>
                </a:lnTo>
                <a:lnTo>
                  <a:pt x="112" y="19"/>
                </a:lnTo>
                <a:lnTo>
                  <a:pt x="56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1">
            <a:extLst>
              <a:ext uri="{FF2B5EF4-FFF2-40B4-BE49-F238E27FC236}">
                <a16:creationId xmlns:a16="http://schemas.microsoft.com/office/drawing/2014/main" id="{11E19C08-400C-4BC4-977D-48AD3FEBF77C}"/>
              </a:ext>
            </a:extLst>
          </p:cNvPr>
          <p:cNvSpPr>
            <a:spLocks/>
          </p:cNvSpPr>
          <p:nvPr/>
        </p:nvSpPr>
        <p:spPr bwMode="auto">
          <a:xfrm>
            <a:off x="9567314" y="5437278"/>
            <a:ext cx="57726" cy="184401"/>
          </a:xfrm>
          <a:custGeom>
            <a:avLst/>
            <a:gdLst>
              <a:gd name="T0" fmla="*/ 0 w 36"/>
              <a:gd name="T1" fmla="*/ 56 h 115"/>
              <a:gd name="T2" fmla="*/ 16 w 36"/>
              <a:gd name="T3" fmla="*/ 0 h 115"/>
              <a:gd name="T4" fmla="*/ 36 w 36"/>
              <a:gd name="T5" fmla="*/ 56 h 115"/>
              <a:gd name="T6" fmla="*/ 16 w 36"/>
              <a:gd name="T7" fmla="*/ 115 h 115"/>
              <a:gd name="T8" fmla="*/ 0 w 36"/>
              <a:gd name="T9" fmla="*/ 56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115">
                <a:moveTo>
                  <a:pt x="0" y="56"/>
                </a:moveTo>
                <a:lnTo>
                  <a:pt x="16" y="0"/>
                </a:lnTo>
                <a:lnTo>
                  <a:pt x="36" y="56"/>
                </a:lnTo>
                <a:lnTo>
                  <a:pt x="16" y="115"/>
                </a:lnTo>
                <a:lnTo>
                  <a:pt x="0" y="56"/>
                </a:lnTo>
                <a:close/>
              </a:path>
            </a:pathLst>
          </a:custGeom>
          <a:solidFill>
            <a:srgbClr val="FED89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2">
            <a:extLst>
              <a:ext uri="{FF2B5EF4-FFF2-40B4-BE49-F238E27FC236}">
                <a16:creationId xmlns:a16="http://schemas.microsoft.com/office/drawing/2014/main" id="{B3296EF5-B824-4661-9E0B-5BE42D9D5F02}"/>
              </a:ext>
            </a:extLst>
          </p:cNvPr>
          <p:cNvSpPr>
            <a:spLocks/>
          </p:cNvSpPr>
          <p:nvPr/>
        </p:nvSpPr>
        <p:spPr bwMode="auto">
          <a:xfrm>
            <a:off x="9503175" y="5499813"/>
            <a:ext cx="184400" cy="59329"/>
          </a:xfrm>
          <a:custGeom>
            <a:avLst/>
            <a:gdLst>
              <a:gd name="T0" fmla="*/ 56 w 115"/>
              <a:gd name="T1" fmla="*/ 37 h 37"/>
              <a:gd name="T2" fmla="*/ 0 w 115"/>
              <a:gd name="T3" fmla="*/ 17 h 37"/>
              <a:gd name="T4" fmla="*/ 56 w 115"/>
              <a:gd name="T5" fmla="*/ 0 h 37"/>
              <a:gd name="T6" fmla="*/ 115 w 115"/>
              <a:gd name="T7" fmla="*/ 17 h 37"/>
              <a:gd name="T8" fmla="*/ 56 w 115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" h="37">
                <a:moveTo>
                  <a:pt x="56" y="37"/>
                </a:moveTo>
                <a:lnTo>
                  <a:pt x="0" y="17"/>
                </a:lnTo>
                <a:lnTo>
                  <a:pt x="56" y="0"/>
                </a:lnTo>
                <a:lnTo>
                  <a:pt x="115" y="17"/>
                </a:lnTo>
                <a:lnTo>
                  <a:pt x="56" y="37"/>
                </a:lnTo>
                <a:close/>
              </a:path>
            </a:pathLst>
          </a:custGeom>
          <a:solidFill>
            <a:srgbClr val="FED89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" name="Freeform 113">
            <a:extLst>
              <a:ext uri="{FF2B5EF4-FFF2-40B4-BE49-F238E27FC236}">
                <a16:creationId xmlns:a16="http://schemas.microsoft.com/office/drawing/2014/main" id="{603ACDF2-799E-42BA-963B-BCF0FBC6CD3F}"/>
              </a:ext>
            </a:extLst>
          </p:cNvPr>
          <p:cNvSpPr>
            <a:spLocks/>
          </p:cNvSpPr>
          <p:nvPr/>
        </p:nvSpPr>
        <p:spPr bwMode="auto">
          <a:xfrm>
            <a:off x="8451288" y="5036406"/>
            <a:ext cx="59328" cy="184401"/>
          </a:xfrm>
          <a:custGeom>
            <a:avLst/>
            <a:gdLst>
              <a:gd name="T0" fmla="*/ 0 w 37"/>
              <a:gd name="T1" fmla="*/ 59 h 115"/>
              <a:gd name="T2" fmla="*/ 20 w 37"/>
              <a:gd name="T3" fmla="*/ 0 h 115"/>
              <a:gd name="T4" fmla="*/ 37 w 37"/>
              <a:gd name="T5" fmla="*/ 59 h 115"/>
              <a:gd name="T6" fmla="*/ 20 w 37"/>
              <a:gd name="T7" fmla="*/ 115 h 115"/>
              <a:gd name="T8" fmla="*/ 0 w 37"/>
              <a:gd name="T9" fmla="*/ 59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" h="115">
                <a:moveTo>
                  <a:pt x="0" y="59"/>
                </a:moveTo>
                <a:lnTo>
                  <a:pt x="20" y="0"/>
                </a:lnTo>
                <a:lnTo>
                  <a:pt x="37" y="59"/>
                </a:lnTo>
                <a:lnTo>
                  <a:pt x="20" y="115"/>
                </a:lnTo>
                <a:lnTo>
                  <a:pt x="0" y="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" name="Freeform 114">
            <a:extLst>
              <a:ext uri="{FF2B5EF4-FFF2-40B4-BE49-F238E27FC236}">
                <a16:creationId xmlns:a16="http://schemas.microsoft.com/office/drawing/2014/main" id="{AEFDAA6E-5B64-46FD-8EA2-5436D5FA0F2D}"/>
              </a:ext>
            </a:extLst>
          </p:cNvPr>
          <p:cNvSpPr>
            <a:spLocks/>
          </p:cNvSpPr>
          <p:nvPr/>
        </p:nvSpPr>
        <p:spPr bwMode="auto">
          <a:xfrm>
            <a:off x="8388751" y="5098942"/>
            <a:ext cx="184400" cy="59329"/>
          </a:xfrm>
          <a:custGeom>
            <a:avLst/>
            <a:gdLst>
              <a:gd name="T0" fmla="*/ 59 w 115"/>
              <a:gd name="T1" fmla="*/ 37 h 37"/>
              <a:gd name="T2" fmla="*/ 0 w 115"/>
              <a:gd name="T3" fmla="*/ 20 h 37"/>
              <a:gd name="T4" fmla="*/ 59 w 115"/>
              <a:gd name="T5" fmla="*/ 0 h 37"/>
              <a:gd name="T6" fmla="*/ 115 w 115"/>
              <a:gd name="T7" fmla="*/ 20 h 37"/>
              <a:gd name="T8" fmla="*/ 59 w 115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" h="37">
                <a:moveTo>
                  <a:pt x="59" y="37"/>
                </a:moveTo>
                <a:lnTo>
                  <a:pt x="0" y="20"/>
                </a:lnTo>
                <a:lnTo>
                  <a:pt x="59" y="0"/>
                </a:lnTo>
                <a:lnTo>
                  <a:pt x="115" y="20"/>
                </a:lnTo>
                <a:lnTo>
                  <a:pt x="59" y="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" name="Freeform 115">
            <a:extLst>
              <a:ext uri="{FF2B5EF4-FFF2-40B4-BE49-F238E27FC236}">
                <a16:creationId xmlns:a16="http://schemas.microsoft.com/office/drawing/2014/main" id="{8FFFA221-BB2C-42CF-BD1C-0B4518A36903}"/>
              </a:ext>
            </a:extLst>
          </p:cNvPr>
          <p:cNvSpPr>
            <a:spLocks/>
          </p:cNvSpPr>
          <p:nvPr/>
        </p:nvSpPr>
        <p:spPr bwMode="auto">
          <a:xfrm>
            <a:off x="9846321" y="1855090"/>
            <a:ext cx="57726" cy="177987"/>
          </a:xfrm>
          <a:custGeom>
            <a:avLst/>
            <a:gdLst>
              <a:gd name="T0" fmla="*/ 0 w 36"/>
              <a:gd name="T1" fmla="*/ 55 h 111"/>
              <a:gd name="T2" fmla="*/ 20 w 36"/>
              <a:gd name="T3" fmla="*/ 0 h 111"/>
              <a:gd name="T4" fmla="*/ 36 w 36"/>
              <a:gd name="T5" fmla="*/ 55 h 111"/>
              <a:gd name="T6" fmla="*/ 20 w 36"/>
              <a:gd name="T7" fmla="*/ 111 h 111"/>
              <a:gd name="T8" fmla="*/ 0 w 36"/>
              <a:gd name="T9" fmla="*/ 55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111">
                <a:moveTo>
                  <a:pt x="0" y="55"/>
                </a:moveTo>
                <a:lnTo>
                  <a:pt x="20" y="0"/>
                </a:lnTo>
                <a:lnTo>
                  <a:pt x="36" y="55"/>
                </a:lnTo>
                <a:lnTo>
                  <a:pt x="20" y="111"/>
                </a:lnTo>
                <a:lnTo>
                  <a:pt x="0" y="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Freeform 116">
            <a:extLst>
              <a:ext uri="{FF2B5EF4-FFF2-40B4-BE49-F238E27FC236}">
                <a16:creationId xmlns:a16="http://schemas.microsoft.com/office/drawing/2014/main" id="{6A555FB6-79FF-4D68-B4F2-635B8E68885F}"/>
              </a:ext>
            </a:extLst>
          </p:cNvPr>
          <p:cNvSpPr>
            <a:spLocks/>
          </p:cNvSpPr>
          <p:nvPr/>
        </p:nvSpPr>
        <p:spPr bwMode="auto">
          <a:xfrm>
            <a:off x="9783784" y="1917625"/>
            <a:ext cx="184400" cy="57726"/>
          </a:xfrm>
          <a:custGeom>
            <a:avLst/>
            <a:gdLst>
              <a:gd name="T0" fmla="*/ 59 w 115"/>
              <a:gd name="T1" fmla="*/ 36 h 36"/>
              <a:gd name="T2" fmla="*/ 0 w 115"/>
              <a:gd name="T3" fmla="*/ 16 h 36"/>
              <a:gd name="T4" fmla="*/ 59 w 115"/>
              <a:gd name="T5" fmla="*/ 0 h 36"/>
              <a:gd name="T6" fmla="*/ 115 w 115"/>
              <a:gd name="T7" fmla="*/ 16 h 36"/>
              <a:gd name="T8" fmla="*/ 59 w 115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" h="36">
                <a:moveTo>
                  <a:pt x="59" y="36"/>
                </a:moveTo>
                <a:lnTo>
                  <a:pt x="0" y="16"/>
                </a:lnTo>
                <a:lnTo>
                  <a:pt x="59" y="0"/>
                </a:lnTo>
                <a:lnTo>
                  <a:pt x="115" y="16"/>
                </a:lnTo>
                <a:lnTo>
                  <a:pt x="59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Freeform 117">
            <a:extLst>
              <a:ext uri="{FF2B5EF4-FFF2-40B4-BE49-F238E27FC236}">
                <a16:creationId xmlns:a16="http://schemas.microsoft.com/office/drawing/2014/main" id="{E6003DF3-57CB-4090-83AC-EA2F62F3AA59}"/>
              </a:ext>
            </a:extLst>
          </p:cNvPr>
          <p:cNvSpPr>
            <a:spLocks/>
          </p:cNvSpPr>
          <p:nvPr/>
        </p:nvSpPr>
        <p:spPr bwMode="auto">
          <a:xfrm>
            <a:off x="7965431" y="5411622"/>
            <a:ext cx="59328" cy="177987"/>
          </a:xfrm>
          <a:custGeom>
            <a:avLst/>
            <a:gdLst>
              <a:gd name="T0" fmla="*/ 0 w 37"/>
              <a:gd name="T1" fmla="*/ 55 h 111"/>
              <a:gd name="T2" fmla="*/ 20 w 37"/>
              <a:gd name="T3" fmla="*/ 0 h 111"/>
              <a:gd name="T4" fmla="*/ 37 w 37"/>
              <a:gd name="T5" fmla="*/ 55 h 111"/>
              <a:gd name="T6" fmla="*/ 20 w 37"/>
              <a:gd name="T7" fmla="*/ 111 h 111"/>
              <a:gd name="T8" fmla="*/ 0 w 37"/>
              <a:gd name="T9" fmla="*/ 55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" h="111">
                <a:moveTo>
                  <a:pt x="0" y="55"/>
                </a:moveTo>
                <a:lnTo>
                  <a:pt x="20" y="0"/>
                </a:lnTo>
                <a:lnTo>
                  <a:pt x="37" y="55"/>
                </a:lnTo>
                <a:lnTo>
                  <a:pt x="20" y="111"/>
                </a:lnTo>
                <a:lnTo>
                  <a:pt x="0" y="55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Freeform 118">
            <a:extLst>
              <a:ext uri="{FF2B5EF4-FFF2-40B4-BE49-F238E27FC236}">
                <a16:creationId xmlns:a16="http://schemas.microsoft.com/office/drawing/2014/main" id="{CB4B3CE8-3CFD-4C61-B71C-F377FE5D8B2E}"/>
              </a:ext>
            </a:extLst>
          </p:cNvPr>
          <p:cNvSpPr>
            <a:spLocks/>
          </p:cNvSpPr>
          <p:nvPr/>
        </p:nvSpPr>
        <p:spPr bwMode="auto">
          <a:xfrm>
            <a:off x="7907705" y="5469348"/>
            <a:ext cx="179590" cy="57726"/>
          </a:xfrm>
          <a:custGeom>
            <a:avLst/>
            <a:gdLst>
              <a:gd name="T0" fmla="*/ 56 w 112"/>
              <a:gd name="T1" fmla="*/ 36 h 36"/>
              <a:gd name="T2" fmla="*/ 0 w 112"/>
              <a:gd name="T3" fmla="*/ 19 h 36"/>
              <a:gd name="T4" fmla="*/ 56 w 112"/>
              <a:gd name="T5" fmla="*/ 0 h 36"/>
              <a:gd name="T6" fmla="*/ 112 w 112"/>
              <a:gd name="T7" fmla="*/ 19 h 36"/>
              <a:gd name="T8" fmla="*/ 56 w 11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" h="36">
                <a:moveTo>
                  <a:pt x="56" y="36"/>
                </a:moveTo>
                <a:lnTo>
                  <a:pt x="0" y="19"/>
                </a:lnTo>
                <a:lnTo>
                  <a:pt x="56" y="0"/>
                </a:lnTo>
                <a:lnTo>
                  <a:pt x="112" y="19"/>
                </a:lnTo>
                <a:lnTo>
                  <a:pt x="56" y="36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19">
            <a:extLst>
              <a:ext uri="{FF2B5EF4-FFF2-40B4-BE49-F238E27FC236}">
                <a16:creationId xmlns:a16="http://schemas.microsoft.com/office/drawing/2014/main" id="{9B15604B-EF9A-46A8-A48E-ECC1C7CC28DC}"/>
              </a:ext>
            </a:extLst>
          </p:cNvPr>
          <p:cNvSpPr>
            <a:spLocks/>
          </p:cNvSpPr>
          <p:nvPr/>
        </p:nvSpPr>
        <p:spPr bwMode="auto">
          <a:xfrm>
            <a:off x="8976883" y="1885354"/>
            <a:ext cx="59328" cy="179590"/>
          </a:xfrm>
          <a:custGeom>
            <a:avLst/>
            <a:gdLst>
              <a:gd name="T0" fmla="*/ 0 w 37"/>
              <a:gd name="T1" fmla="*/ 56 h 112"/>
              <a:gd name="T2" fmla="*/ 20 w 37"/>
              <a:gd name="T3" fmla="*/ 0 h 112"/>
              <a:gd name="T4" fmla="*/ 37 w 37"/>
              <a:gd name="T5" fmla="*/ 56 h 112"/>
              <a:gd name="T6" fmla="*/ 20 w 37"/>
              <a:gd name="T7" fmla="*/ 112 h 112"/>
              <a:gd name="T8" fmla="*/ 0 w 37"/>
              <a:gd name="T9" fmla="*/ 5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" h="112">
                <a:moveTo>
                  <a:pt x="0" y="56"/>
                </a:moveTo>
                <a:lnTo>
                  <a:pt x="20" y="0"/>
                </a:lnTo>
                <a:lnTo>
                  <a:pt x="37" y="56"/>
                </a:lnTo>
                <a:lnTo>
                  <a:pt x="20" y="112"/>
                </a:lnTo>
                <a:lnTo>
                  <a:pt x="0" y="56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20">
            <a:extLst>
              <a:ext uri="{FF2B5EF4-FFF2-40B4-BE49-F238E27FC236}">
                <a16:creationId xmlns:a16="http://schemas.microsoft.com/office/drawing/2014/main" id="{7A9F2DA2-D18A-43C9-9CAA-0693B375C8DF}"/>
              </a:ext>
            </a:extLst>
          </p:cNvPr>
          <p:cNvSpPr>
            <a:spLocks/>
          </p:cNvSpPr>
          <p:nvPr/>
        </p:nvSpPr>
        <p:spPr bwMode="auto">
          <a:xfrm>
            <a:off x="8919158" y="1949493"/>
            <a:ext cx="179590" cy="57726"/>
          </a:xfrm>
          <a:custGeom>
            <a:avLst/>
            <a:gdLst>
              <a:gd name="T0" fmla="*/ 56 w 112"/>
              <a:gd name="T1" fmla="*/ 36 h 36"/>
              <a:gd name="T2" fmla="*/ 0 w 112"/>
              <a:gd name="T3" fmla="*/ 16 h 36"/>
              <a:gd name="T4" fmla="*/ 56 w 112"/>
              <a:gd name="T5" fmla="*/ 0 h 36"/>
              <a:gd name="T6" fmla="*/ 112 w 112"/>
              <a:gd name="T7" fmla="*/ 16 h 36"/>
              <a:gd name="T8" fmla="*/ 56 w 112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2" h="36">
                <a:moveTo>
                  <a:pt x="56" y="36"/>
                </a:moveTo>
                <a:lnTo>
                  <a:pt x="0" y="16"/>
                </a:lnTo>
                <a:lnTo>
                  <a:pt x="56" y="0"/>
                </a:lnTo>
                <a:lnTo>
                  <a:pt x="112" y="16"/>
                </a:lnTo>
                <a:lnTo>
                  <a:pt x="56" y="36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Freeform 121">
            <a:extLst>
              <a:ext uri="{FF2B5EF4-FFF2-40B4-BE49-F238E27FC236}">
                <a16:creationId xmlns:a16="http://schemas.microsoft.com/office/drawing/2014/main" id="{88FB763F-8C38-4DED-BA20-0835562FC76C}"/>
              </a:ext>
            </a:extLst>
          </p:cNvPr>
          <p:cNvSpPr>
            <a:spLocks/>
          </p:cNvSpPr>
          <p:nvPr/>
        </p:nvSpPr>
        <p:spPr bwMode="auto">
          <a:xfrm>
            <a:off x="9947340" y="2435552"/>
            <a:ext cx="52915" cy="152332"/>
          </a:xfrm>
          <a:custGeom>
            <a:avLst/>
            <a:gdLst>
              <a:gd name="T0" fmla="*/ 0 w 33"/>
              <a:gd name="T1" fmla="*/ 49 h 95"/>
              <a:gd name="T2" fmla="*/ 16 w 33"/>
              <a:gd name="T3" fmla="*/ 0 h 95"/>
              <a:gd name="T4" fmla="*/ 33 w 33"/>
              <a:gd name="T5" fmla="*/ 49 h 95"/>
              <a:gd name="T6" fmla="*/ 16 w 33"/>
              <a:gd name="T7" fmla="*/ 95 h 95"/>
              <a:gd name="T8" fmla="*/ 0 w 33"/>
              <a:gd name="T9" fmla="*/ 49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95">
                <a:moveTo>
                  <a:pt x="0" y="49"/>
                </a:moveTo>
                <a:lnTo>
                  <a:pt x="16" y="0"/>
                </a:lnTo>
                <a:lnTo>
                  <a:pt x="33" y="49"/>
                </a:lnTo>
                <a:lnTo>
                  <a:pt x="16" y="95"/>
                </a:lnTo>
                <a:lnTo>
                  <a:pt x="0" y="4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Freeform 122">
            <a:extLst>
              <a:ext uri="{FF2B5EF4-FFF2-40B4-BE49-F238E27FC236}">
                <a16:creationId xmlns:a16="http://schemas.microsoft.com/office/drawing/2014/main" id="{82E5B318-5960-4184-8781-C516FA9E7BA4}"/>
              </a:ext>
            </a:extLst>
          </p:cNvPr>
          <p:cNvSpPr>
            <a:spLocks/>
          </p:cNvSpPr>
          <p:nvPr/>
        </p:nvSpPr>
        <p:spPr bwMode="auto">
          <a:xfrm>
            <a:off x="9894426" y="2486863"/>
            <a:ext cx="152331" cy="48105"/>
          </a:xfrm>
          <a:custGeom>
            <a:avLst/>
            <a:gdLst>
              <a:gd name="T0" fmla="*/ 49 w 95"/>
              <a:gd name="T1" fmla="*/ 30 h 30"/>
              <a:gd name="T2" fmla="*/ 0 w 95"/>
              <a:gd name="T3" fmla="*/ 17 h 30"/>
              <a:gd name="T4" fmla="*/ 49 w 95"/>
              <a:gd name="T5" fmla="*/ 0 h 30"/>
              <a:gd name="T6" fmla="*/ 95 w 95"/>
              <a:gd name="T7" fmla="*/ 17 h 30"/>
              <a:gd name="T8" fmla="*/ 49 w 95"/>
              <a:gd name="T9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" h="30">
                <a:moveTo>
                  <a:pt x="49" y="30"/>
                </a:moveTo>
                <a:lnTo>
                  <a:pt x="0" y="17"/>
                </a:lnTo>
                <a:lnTo>
                  <a:pt x="49" y="0"/>
                </a:lnTo>
                <a:lnTo>
                  <a:pt x="95" y="17"/>
                </a:lnTo>
                <a:lnTo>
                  <a:pt x="49" y="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123">
            <a:extLst>
              <a:ext uri="{FF2B5EF4-FFF2-40B4-BE49-F238E27FC236}">
                <a16:creationId xmlns:a16="http://schemas.microsoft.com/office/drawing/2014/main" id="{5B7C8E7B-4EA9-4248-9732-7121C77CD6FD}"/>
              </a:ext>
            </a:extLst>
          </p:cNvPr>
          <p:cNvSpPr>
            <a:spLocks/>
          </p:cNvSpPr>
          <p:nvPr/>
        </p:nvSpPr>
        <p:spPr bwMode="auto">
          <a:xfrm>
            <a:off x="7695388" y="2207332"/>
            <a:ext cx="48105" cy="152332"/>
          </a:xfrm>
          <a:custGeom>
            <a:avLst/>
            <a:gdLst>
              <a:gd name="T0" fmla="*/ 0 w 30"/>
              <a:gd name="T1" fmla="*/ 49 h 95"/>
              <a:gd name="T2" fmla="*/ 14 w 30"/>
              <a:gd name="T3" fmla="*/ 0 h 95"/>
              <a:gd name="T4" fmla="*/ 30 w 30"/>
              <a:gd name="T5" fmla="*/ 49 h 95"/>
              <a:gd name="T6" fmla="*/ 14 w 30"/>
              <a:gd name="T7" fmla="*/ 95 h 95"/>
              <a:gd name="T8" fmla="*/ 0 w 30"/>
              <a:gd name="T9" fmla="*/ 49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95">
                <a:moveTo>
                  <a:pt x="0" y="49"/>
                </a:moveTo>
                <a:lnTo>
                  <a:pt x="14" y="0"/>
                </a:lnTo>
                <a:lnTo>
                  <a:pt x="30" y="49"/>
                </a:lnTo>
                <a:lnTo>
                  <a:pt x="14" y="95"/>
                </a:lnTo>
                <a:lnTo>
                  <a:pt x="0" y="49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124">
            <a:extLst>
              <a:ext uri="{FF2B5EF4-FFF2-40B4-BE49-F238E27FC236}">
                <a16:creationId xmlns:a16="http://schemas.microsoft.com/office/drawing/2014/main" id="{D393C7F0-F11B-4FC3-8F36-C10E40BBA0FE}"/>
              </a:ext>
            </a:extLst>
          </p:cNvPr>
          <p:cNvSpPr>
            <a:spLocks/>
          </p:cNvSpPr>
          <p:nvPr/>
        </p:nvSpPr>
        <p:spPr bwMode="auto">
          <a:xfrm>
            <a:off x="7642474" y="2260247"/>
            <a:ext cx="153935" cy="46502"/>
          </a:xfrm>
          <a:custGeom>
            <a:avLst/>
            <a:gdLst>
              <a:gd name="T0" fmla="*/ 47 w 96"/>
              <a:gd name="T1" fmla="*/ 29 h 29"/>
              <a:gd name="T2" fmla="*/ 0 w 96"/>
              <a:gd name="T3" fmla="*/ 16 h 29"/>
              <a:gd name="T4" fmla="*/ 47 w 96"/>
              <a:gd name="T5" fmla="*/ 0 h 29"/>
              <a:gd name="T6" fmla="*/ 96 w 96"/>
              <a:gd name="T7" fmla="*/ 16 h 29"/>
              <a:gd name="T8" fmla="*/ 47 w 96"/>
              <a:gd name="T9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29">
                <a:moveTo>
                  <a:pt x="47" y="29"/>
                </a:moveTo>
                <a:lnTo>
                  <a:pt x="0" y="16"/>
                </a:lnTo>
                <a:lnTo>
                  <a:pt x="47" y="0"/>
                </a:lnTo>
                <a:lnTo>
                  <a:pt x="96" y="16"/>
                </a:lnTo>
                <a:lnTo>
                  <a:pt x="47" y="29"/>
                </a:lnTo>
                <a:close/>
              </a:path>
            </a:pathLst>
          </a:custGeom>
          <a:solidFill>
            <a:srgbClr val="CEF2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Freeform 125">
            <a:extLst>
              <a:ext uri="{FF2B5EF4-FFF2-40B4-BE49-F238E27FC236}">
                <a16:creationId xmlns:a16="http://schemas.microsoft.com/office/drawing/2014/main" id="{F0E61023-4E31-4F04-B599-2131F425B43C}"/>
              </a:ext>
            </a:extLst>
          </p:cNvPr>
          <p:cNvSpPr>
            <a:spLocks/>
          </p:cNvSpPr>
          <p:nvPr/>
        </p:nvSpPr>
        <p:spPr bwMode="auto">
          <a:xfrm>
            <a:off x="9259445" y="3827378"/>
            <a:ext cx="48105" cy="153935"/>
          </a:xfrm>
          <a:custGeom>
            <a:avLst/>
            <a:gdLst>
              <a:gd name="T0" fmla="*/ 0 w 30"/>
              <a:gd name="T1" fmla="*/ 50 h 96"/>
              <a:gd name="T2" fmla="*/ 14 w 30"/>
              <a:gd name="T3" fmla="*/ 0 h 96"/>
              <a:gd name="T4" fmla="*/ 30 w 30"/>
              <a:gd name="T5" fmla="*/ 50 h 96"/>
              <a:gd name="T6" fmla="*/ 14 w 30"/>
              <a:gd name="T7" fmla="*/ 96 h 96"/>
              <a:gd name="T8" fmla="*/ 0 w 30"/>
              <a:gd name="T9" fmla="*/ 5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96">
                <a:moveTo>
                  <a:pt x="0" y="50"/>
                </a:moveTo>
                <a:lnTo>
                  <a:pt x="14" y="0"/>
                </a:lnTo>
                <a:lnTo>
                  <a:pt x="30" y="50"/>
                </a:lnTo>
                <a:lnTo>
                  <a:pt x="14" y="96"/>
                </a:lnTo>
                <a:lnTo>
                  <a:pt x="0" y="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Freeform 126">
            <a:extLst>
              <a:ext uri="{FF2B5EF4-FFF2-40B4-BE49-F238E27FC236}">
                <a16:creationId xmlns:a16="http://schemas.microsoft.com/office/drawing/2014/main" id="{F487FFE3-50FA-4AD6-A123-07501E2B6B0F}"/>
              </a:ext>
            </a:extLst>
          </p:cNvPr>
          <p:cNvSpPr>
            <a:spLocks/>
          </p:cNvSpPr>
          <p:nvPr/>
        </p:nvSpPr>
        <p:spPr bwMode="auto">
          <a:xfrm>
            <a:off x="9208133" y="3880292"/>
            <a:ext cx="152331" cy="48105"/>
          </a:xfrm>
          <a:custGeom>
            <a:avLst/>
            <a:gdLst>
              <a:gd name="T0" fmla="*/ 46 w 95"/>
              <a:gd name="T1" fmla="*/ 30 h 30"/>
              <a:gd name="T2" fmla="*/ 0 w 95"/>
              <a:gd name="T3" fmla="*/ 17 h 30"/>
              <a:gd name="T4" fmla="*/ 46 w 95"/>
              <a:gd name="T5" fmla="*/ 0 h 30"/>
              <a:gd name="T6" fmla="*/ 95 w 95"/>
              <a:gd name="T7" fmla="*/ 17 h 30"/>
              <a:gd name="T8" fmla="*/ 46 w 95"/>
              <a:gd name="T9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" h="30">
                <a:moveTo>
                  <a:pt x="46" y="30"/>
                </a:moveTo>
                <a:lnTo>
                  <a:pt x="0" y="17"/>
                </a:lnTo>
                <a:lnTo>
                  <a:pt x="46" y="0"/>
                </a:lnTo>
                <a:lnTo>
                  <a:pt x="95" y="17"/>
                </a:lnTo>
                <a:lnTo>
                  <a:pt x="46" y="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Freeform 127">
            <a:extLst>
              <a:ext uri="{FF2B5EF4-FFF2-40B4-BE49-F238E27FC236}">
                <a16:creationId xmlns:a16="http://schemas.microsoft.com/office/drawing/2014/main" id="{C0A7823F-E5F1-4B2A-8377-A216E2A801DE}"/>
              </a:ext>
            </a:extLst>
          </p:cNvPr>
          <p:cNvSpPr>
            <a:spLocks/>
          </p:cNvSpPr>
          <p:nvPr/>
        </p:nvSpPr>
        <p:spPr bwMode="auto">
          <a:xfrm>
            <a:off x="9657110" y="2788319"/>
            <a:ext cx="57726" cy="184401"/>
          </a:xfrm>
          <a:custGeom>
            <a:avLst/>
            <a:gdLst>
              <a:gd name="T0" fmla="*/ 0 w 36"/>
              <a:gd name="T1" fmla="*/ 56 h 115"/>
              <a:gd name="T2" fmla="*/ 19 w 36"/>
              <a:gd name="T3" fmla="*/ 0 h 115"/>
              <a:gd name="T4" fmla="*/ 36 w 36"/>
              <a:gd name="T5" fmla="*/ 56 h 115"/>
              <a:gd name="T6" fmla="*/ 19 w 36"/>
              <a:gd name="T7" fmla="*/ 115 h 115"/>
              <a:gd name="T8" fmla="*/ 0 w 36"/>
              <a:gd name="T9" fmla="*/ 56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115">
                <a:moveTo>
                  <a:pt x="0" y="56"/>
                </a:moveTo>
                <a:lnTo>
                  <a:pt x="19" y="0"/>
                </a:lnTo>
                <a:lnTo>
                  <a:pt x="36" y="56"/>
                </a:lnTo>
                <a:lnTo>
                  <a:pt x="19" y="115"/>
                </a:lnTo>
                <a:lnTo>
                  <a:pt x="0" y="56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Freeform 128">
            <a:extLst>
              <a:ext uri="{FF2B5EF4-FFF2-40B4-BE49-F238E27FC236}">
                <a16:creationId xmlns:a16="http://schemas.microsoft.com/office/drawing/2014/main" id="{3CEF2B21-B957-4D35-AEA9-FBEB4D89A58A}"/>
              </a:ext>
            </a:extLst>
          </p:cNvPr>
          <p:cNvSpPr>
            <a:spLocks/>
          </p:cNvSpPr>
          <p:nvPr/>
        </p:nvSpPr>
        <p:spPr bwMode="auto">
          <a:xfrm>
            <a:off x="9592970" y="2852458"/>
            <a:ext cx="184400" cy="57726"/>
          </a:xfrm>
          <a:custGeom>
            <a:avLst/>
            <a:gdLst>
              <a:gd name="T0" fmla="*/ 59 w 115"/>
              <a:gd name="T1" fmla="*/ 36 h 36"/>
              <a:gd name="T2" fmla="*/ 0 w 115"/>
              <a:gd name="T3" fmla="*/ 16 h 36"/>
              <a:gd name="T4" fmla="*/ 59 w 115"/>
              <a:gd name="T5" fmla="*/ 0 h 36"/>
              <a:gd name="T6" fmla="*/ 115 w 115"/>
              <a:gd name="T7" fmla="*/ 16 h 36"/>
              <a:gd name="T8" fmla="*/ 59 w 115"/>
              <a:gd name="T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" h="36">
                <a:moveTo>
                  <a:pt x="59" y="36"/>
                </a:moveTo>
                <a:lnTo>
                  <a:pt x="0" y="16"/>
                </a:lnTo>
                <a:lnTo>
                  <a:pt x="59" y="0"/>
                </a:lnTo>
                <a:lnTo>
                  <a:pt x="115" y="16"/>
                </a:lnTo>
                <a:lnTo>
                  <a:pt x="59" y="36"/>
                </a:lnTo>
                <a:close/>
              </a:path>
            </a:pathLst>
          </a:custGeom>
          <a:solidFill>
            <a:srgbClr val="AFE29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TextBox 171">
            <a:extLst>
              <a:ext uri="{FF2B5EF4-FFF2-40B4-BE49-F238E27FC236}">
                <a16:creationId xmlns:a16="http://schemas.microsoft.com/office/drawing/2014/main" id="{7858B322-7016-FE4D-AE73-DEB04A4AC199}"/>
              </a:ext>
            </a:extLst>
          </p:cNvPr>
          <p:cNvSpPr txBox="1"/>
          <p:nvPr/>
        </p:nvSpPr>
        <p:spPr>
          <a:xfrm>
            <a:off x="1450329" y="124759"/>
            <a:ext cx="9291343" cy="1130356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DATA </a:t>
            </a:r>
            <a:r>
              <a:rPr lang="en-US" sz="3600" dirty="0">
                <a:solidFill>
                  <a:srgbClr val="00CCE4"/>
                </a:solidFill>
                <a:latin typeface="Arial Rounded MT Bold" panose="020F0704030504030204" pitchFamily="34" charset="0"/>
              </a:rPr>
              <a:t>PROCESSING</a:t>
            </a:r>
          </a:p>
        </p:txBody>
      </p:sp>
      <p:sp>
        <p:nvSpPr>
          <p:cNvPr id="137" name="Rectángulo redondeado 136">
            <a:extLst>
              <a:ext uri="{FF2B5EF4-FFF2-40B4-BE49-F238E27FC236}">
                <a16:creationId xmlns:a16="http://schemas.microsoft.com/office/drawing/2014/main" id="{BD39F804-6CB5-AC46-8ADC-3464B24B1182}"/>
              </a:ext>
            </a:extLst>
          </p:cNvPr>
          <p:cNvSpPr/>
          <p:nvPr/>
        </p:nvSpPr>
        <p:spPr>
          <a:xfrm>
            <a:off x="280987" y="1400161"/>
            <a:ext cx="6537955" cy="1452297"/>
          </a:xfrm>
          <a:prstGeom prst="roundRect">
            <a:avLst/>
          </a:prstGeom>
          <a:solidFill>
            <a:srgbClr val="00CCE4"/>
          </a:solidFill>
          <a:ln>
            <a:solidFill>
              <a:srgbClr val="00C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ángulo redondeado 137">
            <a:extLst>
              <a:ext uri="{FF2B5EF4-FFF2-40B4-BE49-F238E27FC236}">
                <a16:creationId xmlns:a16="http://schemas.microsoft.com/office/drawing/2014/main" id="{0C02DF98-646B-6F48-8BF7-9E39B750A4BA}"/>
              </a:ext>
            </a:extLst>
          </p:cNvPr>
          <p:cNvSpPr/>
          <p:nvPr/>
        </p:nvSpPr>
        <p:spPr>
          <a:xfrm>
            <a:off x="280986" y="3335027"/>
            <a:ext cx="6537955" cy="1447429"/>
          </a:xfrm>
          <a:prstGeom prst="roundRect">
            <a:avLst/>
          </a:prstGeom>
          <a:solidFill>
            <a:srgbClr val="F3318D"/>
          </a:solidFill>
          <a:ln>
            <a:solidFill>
              <a:srgbClr val="F33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ángulo redondeado 138">
            <a:extLst>
              <a:ext uri="{FF2B5EF4-FFF2-40B4-BE49-F238E27FC236}">
                <a16:creationId xmlns:a16="http://schemas.microsoft.com/office/drawing/2014/main" id="{DF7C4A53-18D3-2743-9B4A-6A347CD00B5D}"/>
              </a:ext>
            </a:extLst>
          </p:cNvPr>
          <p:cNvSpPr/>
          <p:nvPr/>
        </p:nvSpPr>
        <p:spPr>
          <a:xfrm>
            <a:off x="280986" y="5275958"/>
            <a:ext cx="6537954" cy="1447429"/>
          </a:xfrm>
          <a:prstGeom prst="roundRect">
            <a:avLst/>
          </a:prstGeom>
          <a:solidFill>
            <a:srgbClr val="00CCE4"/>
          </a:solidFill>
          <a:ln>
            <a:solidFill>
              <a:srgbClr val="00C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ángulo redondeado 139">
            <a:extLst>
              <a:ext uri="{FF2B5EF4-FFF2-40B4-BE49-F238E27FC236}">
                <a16:creationId xmlns:a16="http://schemas.microsoft.com/office/drawing/2014/main" id="{F7A76C08-AAC0-0449-9E54-46D65F4A8D7D}"/>
              </a:ext>
            </a:extLst>
          </p:cNvPr>
          <p:cNvSpPr/>
          <p:nvPr/>
        </p:nvSpPr>
        <p:spPr>
          <a:xfrm>
            <a:off x="500062" y="1157274"/>
            <a:ext cx="5143501" cy="41798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HOW TO PROCESS THE DATA?</a:t>
            </a:r>
          </a:p>
        </p:txBody>
      </p:sp>
      <p:pic>
        <p:nvPicPr>
          <p:cNvPr id="143" name="Picture 2">
            <a:extLst>
              <a:ext uri="{FF2B5EF4-FFF2-40B4-BE49-F238E27FC236}">
                <a16:creationId xmlns:a16="http://schemas.microsoft.com/office/drawing/2014/main" id="{EA378BC2-3087-E349-B010-F1D0B69262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15" t="15917" r="28073" b="14615"/>
          <a:stretch/>
        </p:blipFill>
        <p:spPr bwMode="auto">
          <a:xfrm>
            <a:off x="1658985" y="2456396"/>
            <a:ext cx="4886325" cy="35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8CD12A2-EF35-1640-B456-4D40D131EC5D}"/>
              </a:ext>
            </a:extLst>
          </p:cNvPr>
          <p:cNvSpPr txBox="1"/>
          <p:nvPr/>
        </p:nvSpPr>
        <p:spPr>
          <a:xfrm>
            <a:off x="500062" y="1814943"/>
            <a:ext cx="60483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Use Spark, a batch processing. After creating a </a:t>
            </a:r>
            <a:r>
              <a:rPr lang="en-US" sz="1600" dirty="0" err="1">
                <a:solidFill>
                  <a:schemeClr val="bg1"/>
                </a:solidFill>
              </a:rPr>
              <a:t>DataFrame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s-ES" sz="1600" dirty="0" err="1">
                <a:solidFill>
                  <a:schemeClr val="bg1"/>
                </a:solidFill>
              </a:rPr>
              <a:t>analyze</a:t>
            </a:r>
            <a:r>
              <a:rPr lang="es-ES" sz="1600" dirty="0">
                <a:solidFill>
                  <a:schemeClr val="bg1"/>
                </a:solidFill>
              </a:rPr>
              <a:t> and </a:t>
            </a:r>
            <a:r>
              <a:rPr lang="es-ES" sz="1600" dirty="0" err="1">
                <a:solidFill>
                  <a:schemeClr val="bg1"/>
                </a:solidFill>
              </a:rPr>
              <a:t>apply</a:t>
            </a:r>
            <a:r>
              <a:rPr lang="es-ES" sz="1600" dirty="0">
                <a:solidFill>
                  <a:schemeClr val="bg1"/>
                </a:solidFill>
              </a:rPr>
              <a:t> new </a:t>
            </a:r>
            <a:r>
              <a:rPr lang="es-ES" sz="1600" dirty="0" err="1">
                <a:solidFill>
                  <a:schemeClr val="bg1"/>
                </a:solidFill>
              </a:rPr>
              <a:t>functions</a:t>
            </a:r>
            <a:r>
              <a:rPr lang="es-ES" sz="1600" dirty="0">
                <a:solidFill>
                  <a:schemeClr val="bg1"/>
                </a:solidFill>
              </a:rPr>
              <a:t> to </a:t>
            </a:r>
            <a:r>
              <a:rPr lang="es-ES" sz="1600" dirty="0" err="1">
                <a:solidFill>
                  <a:schemeClr val="bg1"/>
                </a:solidFill>
              </a:rPr>
              <a:t>extract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insights</a:t>
            </a:r>
            <a:r>
              <a:rPr lang="es-ES" sz="1600" dirty="0">
                <a:solidFill>
                  <a:schemeClr val="bg1"/>
                </a:solidFill>
              </a:rPr>
              <a:t> and </a:t>
            </a:r>
            <a:r>
              <a:rPr lang="es-ES" sz="1600" dirty="0" err="1">
                <a:solidFill>
                  <a:schemeClr val="bg1"/>
                </a:solidFill>
              </a:rPr>
              <a:t>information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from</a:t>
            </a:r>
            <a:r>
              <a:rPr lang="es-ES" sz="1600" dirty="0">
                <a:solidFill>
                  <a:schemeClr val="bg1"/>
                </a:solidFill>
              </a:rPr>
              <a:t> the </a:t>
            </a:r>
            <a:r>
              <a:rPr lang="es-ES" sz="1600" dirty="0" err="1">
                <a:solidFill>
                  <a:schemeClr val="bg1"/>
                </a:solidFill>
              </a:rPr>
              <a:t>dataframe</a:t>
            </a:r>
            <a:r>
              <a:rPr lang="es-ES" sz="1600" dirty="0">
                <a:solidFill>
                  <a:schemeClr val="bg1"/>
                </a:solidFill>
              </a:rPr>
              <a:t>.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7F29B6C-2864-1A47-A80B-46CC146E06FA}"/>
              </a:ext>
            </a:extLst>
          </p:cNvPr>
          <p:cNvSpPr txBox="1"/>
          <p:nvPr/>
        </p:nvSpPr>
        <p:spPr>
          <a:xfrm>
            <a:off x="500062" y="3811343"/>
            <a:ext cx="604524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solidFill>
                  <a:schemeClr val="bg1"/>
                </a:solidFill>
              </a:rPr>
              <a:t>We</a:t>
            </a:r>
            <a:r>
              <a:rPr lang="es-ES" sz="1600" dirty="0">
                <a:solidFill>
                  <a:schemeClr val="bg1"/>
                </a:solidFill>
              </a:rPr>
              <a:t> are </a:t>
            </a:r>
            <a:r>
              <a:rPr lang="es-ES" sz="1600" dirty="0" err="1">
                <a:solidFill>
                  <a:schemeClr val="bg1"/>
                </a:solidFill>
              </a:rPr>
              <a:t>querying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using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python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language</a:t>
            </a:r>
            <a:r>
              <a:rPr lang="es-ES" sz="1600" dirty="0">
                <a:solidFill>
                  <a:schemeClr val="bg1"/>
                </a:solidFill>
              </a:rPr>
              <a:t> as </a:t>
            </a:r>
            <a:r>
              <a:rPr lang="es-ES" sz="1600" dirty="0" err="1">
                <a:solidFill>
                  <a:schemeClr val="bg1"/>
                </a:solidFill>
              </a:rPr>
              <a:t>we</a:t>
            </a:r>
            <a:r>
              <a:rPr lang="es-ES" sz="1600" dirty="0">
                <a:solidFill>
                  <a:schemeClr val="bg1"/>
                </a:solidFill>
              </a:rPr>
              <a:t> are </a:t>
            </a:r>
            <a:r>
              <a:rPr lang="es-ES" sz="1600" dirty="0" err="1">
                <a:solidFill>
                  <a:schemeClr val="bg1"/>
                </a:solidFill>
              </a:rPr>
              <a:t>using</a:t>
            </a:r>
            <a:r>
              <a:rPr lang="es-ES" sz="1600" dirty="0">
                <a:solidFill>
                  <a:schemeClr val="bg1"/>
                </a:solidFill>
              </a:rPr>
              <a:t> High-Level APIS </a:t>
            </a:r>
            <a:r>
              <a:rPr lang="es-ES" sz="1600" dirty="0" err="1">
                <a:solidFill>
                  <a:schemeClr val="bg1"/>
                </a:solidFill>
              </a:rPr>
              <a:t>dataframe</a:t>
            </a:r>
            <a:r>
              <a:rPr lang="es-ES" sz="1600" dirty="0">
                <a:solidFill>
                  <a:schemeClr val="bg1"/>
                </a:solidFill>
              </a:rPr>
              <a:t>.</a:t>
            </a:r>
            <a:endParaRPr lang="en-US" sz="16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0822A79-4D60-6A48-B51D-519C85C6D75A}"/>
              </a:ext>
            </a:extLst>
          </p:cNvPr>
          <p:cNvSpPr txBox="1"/>
          <p:nvPr/>
        </p:nvSpPr>
        <p:spPr>
          <a:xfrm>
            <a:off x="500062" y="5700726"/>
            <a:ext cx="60452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solidFill>
                  <a:schemeClr val="bg1"/>
                </a:solidFill>
              </a:rPr>
              <a:t>Data Engineering &amp; Data Analytics</a:t>
            </a:r>
          </a:p>
          <a:p>
            <a:r>
              <a:rPr lang="es-ES" sz="1600" dirty="0" err="1">
                <a:solidFill>
                  <a:schemeClr val="bg1"/>
                </a:solidFill>
              </a:rPr>
              <a:t>All</a:t>
            </a:r>
            <a:r>
              <a:rPr lang="es-ES" sz="1600" dirty="0">
                <a:solidFill>
                  <a:schemeClr val="bg1"/>
                </a:solidFill>
              </a:rPr>
              <a:t> the </a:t>
            </a:r>
            <a:r>
              <a:rPr lang="es-ES" sz="1600" dirty="0" err="1">
                <a:solidFill>
                  <a:schemeClr val="bg1"/>
                </a:solidFill>
              </a:rPr>
              <a:t>analytics</a:t>
            </a:r>
            <a:r>
              <a:rPr lang="es-ES" sz="1600" dirty="0">
                <a:solidFill>
                  <a:schemeClr val="bg1"/>
                </a:solidFill>
              </a:rPr>
              <a:t> are </a:t>
            </a:r>
            <a:r>
              <a:rPr lang="es-ES" sz="1600" dirty="0" err="1">
                <a:solidFill>
                  <a:schemeClr val="bg1"/>
                </a:solidFill>
              </a:rPr>
              <a:t>presented</a:t>
            </a:r>
            <a:r>
              <a:rPr lang="es-ES" sz="1600" dirty="0">
                <a:solidFill>
                  <a:schemeClr val="bg1"/>
                </a:solidFill>
              </a:rPr>
              <a:t> in the </a:t>
            </a:r>
            <a:r>
              <a:rPr lang="es-ES" sz="1600" dirty="0" err="1">
                <a:solidFill>
                  <a:schemeClr val="bg1"/>
                </a:solidFill>
              </a:rPr>
              <a:t>potential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analysis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point</a:t>
            </a:r>
            <a:r>
              <a:rPr lang="es-ES" sz="1600" dirty="0">
                <a:solidFill>
                  <a:schemeClr val="bg1"/>
                </a:solidFill>
              </a:rPr>
              <a:t> with </a:t>
            </a:r>
            <a:r>
              <a:rPr lang="es-ES" sz="1600" dirty="0" err="1">
                <a:solidFill>
                  <a:schemeClr val="bg1"/>
                </a:solidFill>
              </a:rPr>
              <a:t>its</a:t>
            </a:r>
            <a:r>
              <a:rPr lang="es-ES" sz="1600" dirty="0">
                <a:solidFill>
                  <a:schemeClr val="bg1"/>
                </a:solidFill>
              </a:rPr>
              <a:t> </a:t>
            </a:r>
            <a:r>
              <a:rPr lang="es-ES" sz="1600" dirty="0" err="1">
                <a:solidFill>
                  <a:schemeClr val="bg1"/>
                </a:solidFill>
              </a:rPr>
              <a:t>code</a:t>
            </a:r>
            <a:r>
              <a:rPr lang="es-ES" sz="1600" dirty="0">
                <a:solidFill>
                  <a:schemeClr val="bg1"/>
                </a:solidFill>
              </a:rPr>
              <a:t> and </a:t>
            </a:r>
            <a:r>
              <a:rPr lang="es-ES" sz="1600" dirty="0" err="1">
                <a:solidFill>
                  <a:schemeClr val="bg1"/>
                </a:solidFill>
              </a:rPr>
              <a:t>results</a:t>
            </a:r>
            <a:r>
              <a:rPr lang="es-ES" sz="1600" dirty="0">
                <a:solidFill>
                  <a:schemeClr val="bg1"/>
                </a:solidFill>
              </a:rPr>
              <a:t>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44" name="Rectángulo redondeado 143">
            <a:extLst>
              <a:ext uri="{FF2B5EF4-FFF2-40B4-BE49-F238E27FC236}">
                <a16:creationId xmlns:a16="http://schemas.microsoft.com/office/drawing/2014/main" id="{24238093-5400-EA45-AEF6-ECF7535E4F66}"/>
              </a:ext>
            </a:extLst>
          </p:cNvPr>
          <p:cNvSpPr/>
          <p:nvPr/>
        </p:nvSpPr>
        <p:spPr>
          <a:xfrm>
            <a:off x="497116" y="3095125"/>
            <a:ext cx="5143501" cy="41798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HOW TO QUERY THE DATA?</a:t>
            </a:r>
          </a:p>
        </p:txBody>
      </p:sp>
      <p:sp>
        <p:nvSpPr>
          <p:cNvPr id="145" name="Rectángulo redondeado 144">
            <a:extLst>
              <a:ext uri="{FF2B5EF4-FFF2-40B4-BE49-F238E27FC236}">
                <a16:creationId xmlns:a16="http://schemas.microsoft.com/office/drawing/2014/main" id="{8FD8DFF6-1A41-8B4D-88C6-59DD1B66E307}"/>
              </a:ext>
            </a:extLst>
          </p:cNvPr>
          <p:cNvSpPr/>
          <p:nvPr/>
        </p:nvSpPr>
        <p:spPr>
          <a:xfrm>
            <a:off x="509944" y="5023483"/>
            <a:ext cx="5143501" cy="41798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SPARK NOTEBOOK</a:t>
            </a:r>
          </a:p>
        </p:txBody>
      </p:sp>
    </p:spTree>
    <p:extLst>
      <p:ext uri="{BB962C8B-B14F-4D97-AF65-F5344CB8AC3E}">
        <p14:creationId xmlns:p14="http://schemas.microsoft.com/office/powerpoint/2010/main" val="3653392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71">
            <a:extLst>
              <a:ext uri="{FF2B5EF4-FFF2-40B4-BE49-F238E27FC236}">
                <a16:creationId xmlns:a16="http://schemas.microsoft.com/office/drawing/2014/main" id="{18296520-18A6-A14B-892E-DDADE27C7BFB}"/>
              </a:ext>
            </a:extLst>
          </p:cNvPr>
          <p:cNvSpPr txBox="1"/>
          <p:nvPr/>
        </p:nvSpPr>
        <p:spPr>
          <a:xfrm>
            <a:off x="1450329" y="124759"/>
            <a:ext cx="9291343" cy="1130356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PROJECT </a:t>
            </a:r>
            <a:r>
              <a:rPr lang="en-US" sz="3600" dirty="0">
                <a:solidFill>
                  <a:srgbClr val="F3318D"/>
                </a:solidFill>
                <a:latin typeface="Arial Rounded MT Bold" panose="020F0704030504030204" pitchFamily="34" charset="0"/>
              </a:rPr>
              <a:t>RESULTS</a:t>
            </a:r>
          </a:p>
        </p:txBody>
      </p:sp>
      <p:sp>
        <p:nvSpPr>
          <p:cNvPr id="22" name="Rectángulo redondeado 136">
            <a:extLst>
              <a:ext uri="{FF2B5EF4-FFF2-40B4-BE49-F238E27FC236}">
                <a16:creationId xmlns:a16="http://schemas.microsoft.com/office/drawing/2014/main" id="{E7F3418B-9D6C-4B09-821C-FAB28D6DB63C}"/>
              </a:ext>
            </a:extLst>
          </p:cNvPr>
          <p:cNvSpPr/>
          <p:nvPr/>
        </p:nvSpPr>
        <p:spPr>
          <a:xfrm>
            <a:off x="310187" y="2113466"/>
            <a:ext cx="3681414" cy="1452297"/>
          </a:xfrm>
          <a:prstGeom prst="roundRect">
            <a:avLst/>
          </a:prstGeom>
          <a:solidFill>
            <a:srgbClr val="F3318D"/>
          </a:solidFill>
          <a:ln>
            <a:solidFill>
              <a:srgbClr val="F33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/>
                </a:solidFill>
              </a:rPr>
              <a:t>Different patterns about Twitter’s usage depending on language: </a:t>
            </a:r>
          </a:p>
          <a:p>
            <a:r>
              <a:rPr lang="en-GB" sz="1600" dirty="0">
                <a:solidFill>
                  <a:schemeClr val="bg1"/>
                </a:solidFill>
              </a:rPr>
              <a:t>German speakers less active than the English, Spanish or French speakers.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3" name="Rectángulo redondeado 139">
            <a:extLst>
              <a:ext uri="{FF2B5EF4-FFF2-40B4-BE49-F238E27FC236}">
                <a16:creationId xmlns:a16="http://schemas.microsoft.com/office/drawing/2014/main" id="{F97699BA-D2EA-4E76-BF5A-57E382DA2800}"/>
              </a:ext>
            </a:extLst>
          </p:cNvPr>
          <p:cNvSpPr/>
          <p:nvPr/>
        </p:nvSpPr>
        <p:spPr>
          <a:xfrm>
            <a:off x="419725" y="1870579"/>
            <a:ext cx="3462338" cy="41798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Language analysis</a:t>
            </a:r>
          </a:p>
        </p:txBody>
      </p:sp>
      <p:sp>
        <p:nvSpPr>
          <p:cNvPr id="27" name="Rectángulo redondeado 136">
            <a:extLst>
              <a:ext uri="{FF2B5EF4-FFF2-40B4-BE49-F238E27FC236}">
                <a16:creationId xmlns:a16="http://schemas.microsoft.com/office/drawing/2014/main" id="{0699F973-403C-4B0C-AB2F-EA7D60937C97}"/>
              </a:ext>
            </a:extLst>
          </p:cNvPr>
          <p:cNvSpPr/>
          <p:nvPr/>
        </p:nvSpPr>
        <p:spPr>
          <a:xfrm>
            <a:off x="310187" y="4236845"/>
            <a:ext cx="3681414" cy="1452297"/>
          </a:xfrm>
          <a:prstGeom prst="roundRect">
            <a:avLst/>
          </a:prstGeom>
          <a:solidFill>
            <a:srgbClr val="00CCE4"/>
          </a:solidFill>
          <a:ln>
            <a:solidFill>
              <a:srgbClr val="00C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/>
                </a:solidFill>
              </a:rPr>
              <a:t>Labelled more times positively in the </a:t>
            </a:r>
            <a:r>
              <a:rPr lang="en-GB" sz="1600" b="1" dirty="0">
                <a:solidFill>
                  <a:schemeClr val="bg1"/>
                </a:solidFill>
              </a:rPr>
              <a:t>polarity column  </a:t>
            </a:r>
            <a:r>
              <a:rPr lang="en-GB" sz="1600" dirty="0">
                <a:solidFill>
                  <a:schemeClr val="bg1"/>
                </a:solidFill>
              </a:rPr>
              <a:t>(in comparison: majority of tweets neutral).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8" name="Rectángulo redondeado 139">
            <a:extLst>
              <a:ext uri="{FF2B5EF4-FFF2-40B4-BE49-F238E27FC236}">
                <a16:creationId xmlns:a16="http://schemas.microsoft.com/office/drawing/2014/main" id="{AD816CF6-3C61-4004-B5C8-2E0C65ECCF5B}"/>
              </a:ext>
            </a:extLst>
          </p:cNvPr>
          <p:cNvSpPr/>
          <p:nvPr/>
        </p:nvSpPr>
        <p:spPr>
          <a:xfrm>
            <a:off x="419725" y="3993958"/>
            <a:ext cx="3462338" cy="41798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“Omicron” analysis</a:t>
            </a:r>
          </a:p>
        </p:txBody>
      </p:sp>
      <p:sp>
        <p:nvSpPr>
          <p:cNvPr id="29" name="Rectángulo redondeado 136">
            <a:extLst>
              <a:ext uri="{FF2B5EF4-FFF2-40B4-BE49-F238E27FC236}">
                <a16:creationId xmlns:a16="http://schemas.microsoft.com/office/drawing/2014/main" id="{C8C92D56-6E25-4AE0-9ADB-0F80FC7C314A}"/>
              </a:ext>
            </a:extLst>
          </p:cNvPr>
          <p:cNvSpPr/>
          <p:nvPr/>
        </p:nvSpPr>
        <p:spPr>
          <a:xfrm>
            <a:off x="8221060" y="2113465"/>
            <a:ext cx="3681414" cy="1452297"/>
          </a:xfrm>
          <a:prstGeom prst="roundRect">
            <a:avLst/>
          </a:prstGeom>
          <a:solidFill>
            <a:srgbClr val="00CCE4"/>
          </a:solidFill>
          <a:ln>
            <a:solidFill>
              <a:srgbClr val="00CC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dirty="0">
                <a:solidFill>
                  <a:schemeClr val="bg1"/>
                </a:solidFill>
              </a:rPr>
              <a:t>Tweet is more likely to go viral if it conveys a rather negative sentiment.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0" name="Rectángulo redondeado 139">
            <a:extLst>
              <a:ext uri="{FF2B5EF4-FFF2-40B4-BE49-F238E27FC236}">
                <a16:creationId xmlns:a16="http://schemas.microsoft.com/office/drawing/2014/main" id="{7A08301E-0E11-4947-BDDC-A07A554233BF}"/>
              </a:ext>
            </a:extLst>
          </p:cNvPr>
          <p:cNvSpPr/>
          <p:nvPr/>
        </p:nvSpPr>
        <p:spPr>
          <a:xfrm>
            <a:off x="8330598" y="1870578"/>
            <a:ext cx="3462338" cy="41798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Sentiment analysis</a:t>
            </a:r>
          </a:p>
        </p:txBody>
      </p:sp>
      <p:sp>
        <p:nvSpPr>
          <p:cNvPr id="31" name="Rectángulo redondeado 136">
            <a:extLst>
              <a:ext uri="{FF2B5EF4-FFF2-40B4-BE49-F238E27FC236}">
                <a16:creationId xmlns:a16="http://schemas.microsoft.com/office/drawing/2014/main" id="{846B82F3-E1A2-4BAD-9BB9-932A2601EF1F}"/>
              </a:ext>
            </a:extLst>
          </p:cNvPr>
          <p:cNvSpPr/>
          <p:nvPr/>
        </p:nvSpPr>
        <p:spPr>
          <a:xfrm>
            <a:off x="8221060" y="4051536"/>
            <a:ext cx="3681414" cy="1632611"/>
          </a:xfrm>
          <a:prstGeom prst="roundRect">
            <a:avLst/>
          </a:prstGeom>
          <a:solidFill>
            <a:srgbClr val="F3318D"/>
          </a:solidFill>
          <a:ln>
            <a:solidFill>
              <a:srgbClr val="F331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600" b="1" dirty="0">
                <a:solidFill>
                  <a:schemeClr val="bg1"/>
                </a:solidFill>
              </a:rPr>
              <a:t>Most tweets: </a:t>
            </a:r>
            <a:r>
              <a:rPr lang="en-GB" sz="1600" dirty="0">
                <a:solidFill>
                  <a:schemeClr val="bg1"/>
                </a:solidFill>
              </a:rPr>
              <a:t>informational/political accounts</a:t>
            </a:r>
          </a:p>
          <a:p>
            <a:r>
              <a:rPr lang="en-GB" sz="1600" b="1" dirty="0">
                <a:solidFill>
                  <a:schemeClr val="bg1"/>
                </a:solidFill>
              </a:rPr>
              <a:t>Most mentions: </a:t>
            </a:r>
            <a:r>
              <a:rPr lang="en-GB" sz="1600" dirty="0">
                <a:solidFill>
                  <a:schemeClr val="bg1"/>
                </a:solidFill>
              </a:rPr>
              <a:t>accounts with large audiences (&gt;10’000 followers) and negative sentiment.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2" name="Rectángulo redondeado 139">
            <a:extLst>
              <a:ext uri="{FF2B5EF4-FFF2-40B4-BE49-F238E27FC236}">
                <a16:creationId xmlns:a16="http://schemas.microsoft.com/office/drawing/2014/main" id="{55DB5179-AF00-4083-83D8-7CD203F74EB5}"/>
              </a:ext>
            </a:extLst>
          </p:cNvPr>
          <p:cNvSpPr/>
          <p:nvPr/>
        </p:nvSpPr>
        <p:spPr>
          <a:xfrm>
            <a:off x="8330598" y="3808649"/>
            <a:ext cx="3462338" cy="41798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Rounded MT Bold" panose="020F0704030504030204" pitchFamily="34" charset="77"/>
              </a:rPr>
              <a:t>Activity analysis</a:t>
            </a:r>
          </a:p>
        </p:txBody>
      </p:sp>
      <p:grpSp>
        <p:nvGrpSpPr>
          <p:cNvPr id="33" name="Google Shape;597;p17">
            <a:extLst>
              <a:ext uri="{FF2B5EF4-FFF2-40B4-BE49-F238E27FC236}">
                <a16:creationId xmlns:a16="http://schemas.microsoft.com/office/drawing/2014/main" id="{70FB5B74-FAF8-42EC-B17B-AFA336EA3897}"/>
              </a:ext>
            </a:extLst>
          </p:cNvPr>
          <p:cNvGrpSpPr/>
          <p:nvPr/>
        </p:nvGrpSpPr>
        <p:grpSpPr>
          <a:xfrm>
            <a:off x="4712973" y="1859261"/>
            <a:ext cx="2928490" cy="3139478"/>
            <a:chOff x="2183550" y="65875"/>
            <a:chExt cx="4483981" cy="4807045"/>
          </a:xfrm>
        </p:grpSpPr>
        <p:sp>
          <p:nvSpPr>
            <p:cNvPr id="34" name="Google Shape;598;p17">
              <a:extLst>
                <a:ext uri="{FF2B5EF4-FFF2-40B4-BE49-F238E27FC236}">
                  <a16:creationId xmlns:a16="http://schemas.microsoft.com/office/drawing/2014/main" id="{31D7FA02-8BF7-40FE-A4E4-50D812011F08}"/>
                </a:ext>
              </a:extLst>
            </p:cNvPr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599;p17">
              <a:extLst>
                <a:ext uri="{FF2B5EF4-FFF2-40B4-BE49-F238E27FC236}">
                  <a16:creationId xmlns:a16="http://schemas.microsoft.com/office/drawing/2014/main" id="{1F8300CE-8D5F-4EA1-BB7F-039A5A2CE287}"/>
                </a:ext>
              </a:extLst>
            </p:cNvPr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600;p17">
              <a:extLst>
                <a:ext uri="{FF2B5EF4-FFF2-40B4-BE49-F238E27FC236}">
                  <a16:creationId xmlns:a16="http://schemas.microsoft.com/office/drawing/2014/main" id="{B6A7741A-3421-40F5-B141-51D70C00E0BA}"/>
                </a:ext>
              </a:extLst>
            </p:cNvPr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601;p17">
              <a:extLst>
                <a:ext uri="{FF2B5EF4-FFF2-40B4-BE49-F238E27FC236}">
                  <a16:creationId xmlns:a16="http://schemas.microsoft.com/office/drawing/2014/main" id="{BC7B0AA6-4953-41A7-981B-DC5D478F8FED}"/>
                </a:ext>
              </a:extLst>
            </p:cNvPr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602;p17">
              <a:extLst>
                <a:ext uri="{FF2B5EF4-FFF2-40B4-BE49-F238E27FC236}">
                  <a16:creationId xmlns:a16="http://schemas.microsoft.com/office/drawing/2014/main" id="{01A14BF2-8638-477C-B223-44E96C02C0E1}"/>
                </a:ext>
              </a:extLst>
            </p:cNvPr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603;p17">
              <a:extLst>
                <a:ext uri="{FF2B5EF4-FFF2-40B4-BE49-F238E27FC236}">
                  <a16:creationId xmlns:a16="http://schemas.microsoft.com/office/drawing/2014/main" id="{570B61E9-473A-4DA0-8E21-8ACE03972B01}"/>
                </a:ext>
              </a:extLst>
            </p:cNvPr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604;p17">
              <a:extLst>
                <a:ext uri="{FF2B5EF4-FFF2-40B4-BE49-F238E27FC236}">
                  <a16:creationId xmlns:a16="http://schemas.microsoft.com/office/drawing/2014/main" id="{9E4D647D-2D56-4382-82B0-EEB3022B5E3A}"/>
                </a:ext>
              </a:extLst>
            </p:cNvPr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605;p17">
              <a:extLst>
                <a:ext uri="{FF2B5EF4-FFF2-40B4-BE49-F238E27FC236}">
                  <a16:creationId xmlns:a16="http://schemas.microsoft.com/office/drawing/2014/main" id="{F8F8C8F6-C12A-4508-8073-9C228FBCA0C4}"/>
                </a:ext>
              </a:extLst>
            </p:cNvPr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606;p17">
              <a:extLst>
                <a:ext uri="{FF2B5EF4-FFF2-40B4-BE49-F238E27FC236}">
                  <a16:creationId xmlns:a16="http://schemas.microsoft.com/office/drawing/2014/main" id="{43F01C57-DAED-4E07-AA04-59B88A9BC753}"/>
                </a:ext>
              </a:extLst>
            </p:cNvPr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rgbClr val="F3318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607;p17">
              <a:extLst>
                <a:ext uri="{FF2B5EF4-FFF2-40B4-BE49-F238E27FC236}">
                  <a16:creationId xmlns:a16="http://schemas.microsoft.com/office/drawing/2014/main" id="{1B3FB9AC-88E2-4956-8BA1-665182AB615F}"/>
                </a:ext>
              </a:extLst>
            </p:cNvPr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608;p17">
              <a:extLst>
                <a:ext uri="{FF2B5EF4-FFF2-40B4-BE49-F238E27FC236}">
                  <a16:creationId xmlns:a16="http://schemas.microsoft.com/office/drawing/2014/main" id="{AE82ED41-109D-4AA9-AF32-D846EACD227C}"/>
                </a:ext>
              </a:extLst>
            </p:cNvPr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609;p17">
              <a:extLst>
                <a:ext uri="{FF2B5EF4-FFF2-40B4-BE49-F238E27FC236}">
                  <a16:creationId xmlns:a16="http://schemas.microsoft.com/office/drawing/2014/main" id="{0D3D1CEC-FEB7-4DC8-B06D-FD946F08C7D9}"/>
                </a:ext>
              </a:extLst>
            </p:cNvPr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610;p17">
              <a:extLst>
                <a:ext uri="{FF2B5EF4-FFF2-40B4-BE49-F238E27FC236}">
                  <a16:creationId xmlns:a16="http://schemas.microsoft.com/office/drawing/2014/main" id="{0630021F-C138-466A-A9BF-D4E28DEC06F4}"/>
                </a:ext>
              </a:extLst>
            </p:cNvPr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611;p17">
              <a:extLst>
                <a:ext uri="{FF2B5EF4-FFF2-40B4-BE49-F238E27FC236}">
                  <a16:creationId xmlns:a16="http://schemas.microsoft.com/office/drawing/2014/main" id="{29F6484B-FDE7-4CE1-B0C4-F8216786A691}"/>
                </a:ext>
              </a:extLst>
            </p:cNvPr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612;p17">
              <a:extLst>
                <a:ext uri="{FF2B5EF4-FFF2-40B4-BE49-F238E27FC236}">
                  <a16:creationId xmlns:a16="http://schemas.microsoft.com/office/drawing/2014/main" id="{8255343B-B9AA-41B9-9AB9-4054F792BEEB}"/>
                </a:ext>
              </a:extLst>
            </p:cNvPr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613;p17">
              <a:extLst>
                <a:ext uri="{FF2B5EF4-FFF2-40B4-BE49-F238E27FC236}">
                  <a16:creationId xmlns:a16="http://schemas.microsoft.com/office/drawing/2014/main" id="{CAE412C2-AA70-4F3C-A328-FD9D85124B7A}"/>
                </a:ext>
              </a:extLst>
            </p:cNvPr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614;p17">
              <a:extLst>
                <a:ext uri="{FF2B5EF4-FFF2-40B4-BE49-F238E27FC236}">
                  <a16:creationId xmlns:a16="http://schemas.microsoft.com/office/drawing/2014/main" id="{13C95030-98B3-4D69-A3F6-C3223E54252A}"/>
                </a:ext>
              </a:extLst>
            </p:cNvPr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615;p17">
              <a:extLst>
                <a:ext uri="{FF2B5EF4-FFF2-40B4-BE49-F238E27FC236}">
                  <a16:creationId xmlns:a16="http://schemas.microsoft.com/office/drawing/2014/main" id="{049CA5A5-301A-42FC-B1F6-6EA2A2C36DAC}"/>
                </a:ext>
              </a:extLst>
            </p:cNvPr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616;p17">
              <a:extLst>
                <a:ext uri="{FF2B5EF4-FFF2-40B4-BE49-F238E27FC236}">
                  <a16:creationId xmlns:a16="http://schemas.microsoft.com/office/drawing/2014/main" id="{9C991FD7-F51C-45D3-BB5C-55CA05960459}"/>
                </a:ext>
              </a:extLst>
            </p:cNvPr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617;p17">
              <a:extLst>
                <a:ext uri="{FF2B5EF4-FFF2-40B4-BE49-F238E27FC236}">
                  <a16:creationId xmlns:a16="http://schemas.microsoft.com/office/drawing/2014/main" id="{FB471A21-93BE-42AF-9AC8-E24A8C9A43BD}"/>
                </a:ext>
              </a:extLst>
            </p:cNvPr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618;p17">
              <a:extLst>
                <a:ext uri="{FF2B5EF4-FFF2-40B4-BE49-F238E27FC236}">
                  <a16:creationId xmlns:a16="http://schemas.microsoft.com/office/drawing/2014/main" id="{B82FDDD8-C818-4289-9F31-7D137EDEE6DC}"/>
                </a:ext>
              </a:extLst>
            </p:cNvPr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619;p17">
              <a:extLst>
                <a:ext uri="{FF2B5EF4-FFF2-40B4-BE49-F238E27FC236}">
                  <a16:creationId xmlns:a16="http://schemas.microsoft.com/office/drawing/2014/main" id="{471611D3-D29E-4D76-BCB5-A6FA0FC1F5C9}"/>
                </a:ext>
              </a:extLst>
            </p:cNvPr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620;p17">
              <a:extLst>
                <a:ext uri="{FF2B5EF4-FFF2-40B4-BE49-F238E27FC236}">
                  <a16:creationId xmlns:a16="http://schemas.microsoft.com/office/drawing/2014/main" id="{992BA8BE-0C96-49C5-A1B7-2BFEB0CA95AF}"/>
                </a:ext>
              </a:extLst>
            </p:cNvPr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92" name="Google Shape;621;p17">
                <a:extLst>
                  <a:ext uri="{FF2B5EF4-FFF2-40B4-BE49-F238E27FC236}">
                    <a16:creationId xmlns:a16="http://schemas.microsoft.com/office/drawing/2014/main" id="{A076C6BF-3556-40F6-A137-993D8024C05D}"/>
                  </a:ext>
                </a:extLst>
              </p:cNvPr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103" name="Google Shape;622;p17">
                  <a:extLst>
                    <a:ext uri="{FF2B5EF4-FFF2-40B4-BE49-F238E27FC236}">
                      <a16:creationId xmlns:a16="http://schemas.microsoft.com/office/drawing/2014/main" id="{123C7BC0-5952-45AB-B928-D007F0957959}"/>
                    </a:ext>
                  </a:extLst>
                </p:cNvPr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623;p17">
                  <a:extLst>
                    <a:ext uri="{FF2B5EF4-FFF2-40B4-BE49-F238E27FC236}">
                      <a16:creationId xmlns:a16="http://schemas.microsoft.com/office/drawing/2014/main" id="{FF8E66C7-172A-46F7-B779-4DEABA733231}"/>
                    </a:ext>
                  </a:extLst>
                </p:cNvPr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" name="Google Shape;624;p17">
                  <a:extLst>
                    <a:ext uri="{FF2B5EF4-FFF2-40B4-BE49-F238E27FC236}">
                      <a16:creationId xmlns:a16="http://schemas.microsoft.com/office/drawing/2014/main" id="{8A2D22BE-9D0B-4C33-AB9A-9ED53F9EA294}"/>
                    </a:ext>
                  </a:extLst>
                </p:cNvPr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06" name="Google Shape;625;p17">
                  <a:extLst>
                    <a:ext uri="{FF2B5EF4-FFF2-40B4-BE49-F238E27FC236}">
                      <a16:creationId xmlns:a16="http://schemas.microsoft.com/office/drawing/2014/main" id="{4AF129DA-8743-4534-9D66-921769A4B18B}"/>
                    </a:ext>
                  </a:extLst>
                </p:cNvPr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171" name="Google Shape;626;p17">
                    <a:extLst>
                      <a:ext uri="{FF2B5EF4-FFF2-40B4-BE49-F238E27FC236}">
                        <a16:creationId xmlns:a16="http://schemas.microsoft.com/office/drawing/2014/main" id="{A70BDE59-9BC6-47A7-8940-BD791ADF75F1}"/>
                      </a:ext>
                    </a:extLst>
                  </p:cNvPr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627;p17">
                    <a:extLst>
                      <a:ext uri="{FF2B5EF4-FFF2-40B4-BE49-F238E27FC236}">
                        <a16:creationId xmlns:a16="http://schemas.microsoft.com/office/drawing/2014/main" id="{AC4DEB62-A541-499F-AA9D-F4CA6B637A49}"/>
                      </a:ext>
                    </a:extLst>
                  </p:cNvPr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7" name="Google Shape;628;p17">
                  <a:extLst>
                    <a:ext uri="{FF2B5EF4-FFF2-40B4-BE49-F238E27FC236}">
                      <a16:creationId xmlns:a16="http://schemas.microsoft.com/office/drawing/2014/main" id="{B72E19B9-E3F8-428A-80AD-C17DF76077AA}"/>
                    </a:ext>
                  </a:extLst>
                </p:cNvPr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629;p17">
                  <a:extLst>
                    <a:ext uri="{FF2B5EF4-FFF2-40B4-BE49-F238E27FC236}">
                      <a16:creationId xmlns:a16="http://schemas.microsoft.com/office/drawing/2014/main" id="{42650B28-0906-421B-8091-35000AA5C88B}"/>
                    </a:ext>
                  </a:extLst>
                </p:cNvPr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" name="Google Shape;630;p17">
                  <a:extLst>
                    <a:ext uri="{FF2B5EF4-FFF2-40B4-BE49-F238E27FC236}">
                      <a16:creationId xmlns:a16="http://schemas.microsoft.com/office/drawing/2014/main" id="{0404B00E-C3BF-4D75-B8D9-57B7F8211A4F}"/>
                    </a:ext>
                  </a:extLst>
                </p:cNvPr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" name="Google Shape;631;p17">
                  <a:extLst>
                    <a:ext uri="{FF2B5EF4-FFF2-40B4-BE49-F238E27FC236}">
                      <a16:creationId xmlns:a16="http://schemas.microsoft.com/office/drawing/2014/main" id="{A19434FD-8079-4E92-9040-D1B325B548C6}"/>
                    </a:ext>
                  </a:extLst>
                </p:cNvPr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" name="Google Shape;632;p17">
                  <a:extLst>
                    <a:ext uri="{FF2B5EF4-FFF2-40B4-BE49-F238E27FC236}">
                      <a16:creationId xmlns:a16="http://schemas.microsoft.com/office/drawing/2014/main" id="{36984BFC-7C82-4E3E-B16B-E0A77B14A093}"/>
                    </a:ext>
                  </a:extLst>
                </p:cNvPr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" name="Google Shape;633;p17">
                  <a:extLst>
                    <a:ext uri="{FF2B5EF4-FFF2-40B4-BE49-F238E27FC236}">
                      <a16:creationId xmlns:a16="http://schemas.microsoft.com/office/drawing/2014/main" id="{7B925BEB-ED53-4D59-8DC4-22EF5E5040A7}"/>
                    </a:ext>
                  </a:extLst>
                </p:cNvPr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" name="Google Shape;634;p17">
                  <a:extLst>
                    <a:ext uri="{FF2B5EF4-FFF2-40B4-BE49-F238E27FC236}">
                      <a16:creationId xmlns:a16="http://schemas.microsoft.com/office/drawing/2014/main" id="{98ABC53C-B087-4035-B777-31EED788B4E6}"/>
                    </a:ext>
                  </a:extLst>
                </p:cNvPr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" name="Google Shape;635;p17">
                  <a:extLst>
                    <a:ext uri="{FF2B5EF4-FFF2-40B4-BE49-F238E27FC236}">
                      <a16:creationId xmlns:a16="http://schemas.microsoft.com/office/drawing/2014/main" id="{B20763F7-2BE0-489C-95CA-C64EE2B801A2}"/>
                    </a:ext>
                  </a:extLst>
                </p:cNvPr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" name="Google Shape;636;p17">
                  <a:extLst>
                    <a:ext uri="{FF2B5EF4-FFF2-40B4-BE49-F238E27FC236}">
                      <a16:creationId xmlns:a16="http://schemas.microsoft.com/office/drawing/2014/main" id="{0CA49BEA-5F87-43FE-95B9-8A60BFFDCB5D}"/>
                    </a:ext>
                  </a:extLst>
                </p:cNvPr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" name="Google Shape;637;p17">
                  <a:extLst>
                    <a:ext uri="{FF2B5EF4-FFF2-40B4-BE49-F238E27FC236}">
                      <a16:creationId xmlns:a16="http://schemas.microsoft.com/office/drawing/2014/main" id="{14FBC72E-CB67-4B7A-A2EA-B00E910D8501}"/>
                    </a:ext>
                  </a:extLst>
                </p:cNvPr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" name="Google Shape;638;p17">
                  <a:extLst>
                    <a:ext uri="{FF2B5EF4-FFF2-40B4-BE49-F238E27FC236}">
                      <a16:creationId xmlns:a16="http://schemas.microsoft.com/office/drawing/2014/main" id="{44C91835-FACD-4BD4-9D89-CD537F96EB57}"/>
                    </a:ext>
                  </a:extLst>
                </p:cNvPr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" name="Google Shape;639;p17">
                  <a:extLst>
                    <a:ext uri="{FF2B5EF4-FFF2-40B4-BE49-F238E27FC236}">
                      <a16:creationId xmlns:a16="http://schemas.microsoft.com/office/drawing/2014/main" id="{7430A85F-8215-45E9-803B-3928937D90B0}"/>
                    </a:ext>
                  </a:extLst>
                </p:cNvPr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" name="Google Shape;640;p17">
                  <a:extLst>
                    <a:ext uri="{FF2B5EF4-FFF2-40B4-BE49-F238E27FC236}">
                      <a16:creationId xmlns:a16="http://schemas.microsoft.com/office/drawing/2014/main" id="{EBBDA9B8-C9D0-4084-9494-4F5EDA260696}"/>
                    </a:ext>
                  </a:extLst>
                </p:cNvPr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" name="Google Shape;641;p17">
                  <a:extLst>
                    <a:ext uri="{FF2B5EF4-FFF2-40B4-BE49-F238E27FC236}">
                      <a16:creationId xmlns:a16="http://schemas.microsoft.com/office/drawing/2014/main" id="{EA24F586-E9BE-45D4-B060-7FD08CFE09D0}"/>
                    </a:ext>
                  </a:extLst>
                </p:cNvPr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" name="Google Shape;642;p17">
                  <a:extLst>
                    <a:ext uri="{FF2B5EF4-FFF2-40B4-BE49-F238E27FC236}">
                      <a16:creationId xmlns:a16="http://schemas.microsoft.com/office/drawing/2014/main" id="{40D38CA6-1242-4927-A3C8-3A1591CCDDEC}"/>
                    </a:ext>
                  </a:extLst>
                </p:cNvPr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" name="Google Shape;643;p17">
                  <a:extLst>
                    <a:ext uri="{FF2B5EF4-FFF2-40B4-BE49-F238E27FC236}">
                      <a16:creationId xmlns:a16="http://schemas.microsoft.com/office/drawing/2014/main" id="{7E05A3E1-AF30-4649-BA09-9FDBDAB8D552}"/>
                    </a:ext>
                  </a:extLst>
                </p:cNvPr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" name="Google Shape;644;p17">
                  <a:extLst>
                    <a:ext uri="{FF2B5EF4-FFF2-40B4-BE49-F238E27FC236}">
                      <a16:creationId xmlns:a16="http://schemas.microsoft.com/office/drawing/2014/main" id="{BBE7CA01-9484-45C9-8CEB-9875128C1750}"/>
                    </a:ext>
                  </a:extLst>
                </p:cNvPr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" name="Google Shape;645;p17">
                  <a:extLst>
                    <a:ext uri="{FF2B5EF4-FFF2-40B4-BE49-F238E27FC236}">
                      <a16:creationId xmlns:a16="http://schemas.microsoft.com/office/drawing/2014/main" id="{BE432AE8-DC06-41C8-91D7-FEFF235DE518}"/>
                    </a:ext>
                  </a:extLst>
                </p:cNvPr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" name="Google Shape;646;p17">
                  <a:extLst>
                    <a:ext uri="{FF2B5EF4-FFF2-40B4-BE49-F238E27FC236}">
                      <a16:creationId xmlns:a16="http://schemas.microsoft.com/office/drawing/2014/main" id="{22525E4D-5858-4B4E-B95D-B8B1CCBC6B75}"/>
                    </a:ext>
                  </a:extLst>
                </p:cNvPr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647;p17">
                  <a:extLst>
                    <a:ext uri="{FF2B5EF4-FFF2-40B4-BE49-F238E27FC236}">
                      <a16:creationId xmlns:a16="http://schemas.microsoft.com/office/drawing/2014/main" id="{913CFE43-2A61-42EC-A2E4-314444B16755}"/>
                    </a:ext>
                  </a:extLst>
                </p:cNvPr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648;p17">
                  <a:extLst>
                    <a:ext uri="{FF2B5EF4-FFF2-40B4-BE49-F238E27FC236}">
                      <a16:creationId xmlns:a16="http://schemas.microsoft.com/office/drawing/2014/main" id="{F8609E88-429D-4948-A950-D3F1BF8F09FA}"/>
                    </a:ext>
                  </a:extLst>
                </p:cNvPr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649;p17">
                  <a:extLst>
                    <a:ext uri="{FF2B5EF4-FFF2-40B4-BE49-F238E27FC236}">
                      <a16:creationId xmlns:a16="http://schemas.microsoft.com/office/drawing/2014/main" id="{CA51C605-C43B-45B4-9B46-ADD746620D3F}"/>
                    </a:ext>
                  </a:extLst>
                </p:cNvPr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650;p17">
                  <a:extLst>
                    <a:ext uri="{FF2B5EF4-FFF2-40B4-BE49-F238E27FC236}">
                      <a16:creationId xmlns:a16="http://schemas.microsoft.com/office/drawing/2014/main" id="{8D093761-7340-4E17-8177-98EDA4BE9DC2}"/>
                    </a:ext>
                  </a:extLst>
                </p:cNvPr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Google Shape;651;p17">
                  <a:extLst>
                    <a:ext uri="{FF2B5EF4-FFF2-40B4-BE49-F238E27FC236}">
                      <a16:creationId xmlns:a16="http://schemas.microsoft.com/office/drawing/2014/main" id="{01B0D64F-A18B-4DC6-9042-B6452B37A56C}"/>
                    </a:ext>
                  </a:extLst>
                </p:cNvPr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" name="Google Shape;652;p17">
                  <a:extLst>
                    <a:ext uri="{FF2B5EF4-FFF2-40B4-BE49-F238E27FC236}">
                      <a16:creationId xmlns:a16="http://schemas.microsoft.com/office/drawing/2014/main" id="{0E5A27A8-E245-4A88-AACB-2EB4F380015D}"/>
                    </a:ext>
                  </a:extLst>
                </p:cNvPr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" name="Google Shape;653;p17">
                  <a:extLst>
                    <a:ext uri="{FF2B5EF4-FFF2-40B4-BE49-F238E27FC236}">
                      <a16:creationId xmlns:a16="http://schemas.microsoft.com/office/drawing/2014/main" id="{6CB2DAC2-E89F-49AD-8479-7D60A8AB0358}"/>
                    </a:ext>
                  </a:extLst>
                </p:cNvPr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" name="Google Shape;654;p17">
                  <a:extLst>
                    <a:ext uri="{FF2B5EF4-FFF2-40B4-BE49-F238E27FC236}">
                      <a16:creationId xmlns:a16="http://schemas.microsoft.com/office/drawing/2014/main" id="{C03E9DA2-79C9-4E0B-BEF0-CBF4F1104964}"/>
                    </a:ext>
                  </a:extLst>
                </p:cNvPr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" name="Google Shape;655;p17">
                  <a:extLst>
                    <a:ext uri="{FF2B5EF4-FFF2-40B4-BE49-F238E27FC236}">
                      <a16:creationId xmlns:a16="http://schemas.microsoft.com/office/drawing/2014/main" id="{16E17643-4085-4703-8D40-CCEB52FF5100}"/>
                    </a:ext>
                  </a:extLst>
                </p:cNvPr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" name="Google Shape;656;p17">
                  <a:extLst>
                    <a:ext uri="{FF2B5EF4-FFF2-40B4-BE49-F238E27FC236}">
                      <a16:creationId xmlns:a16="http://schemas.microsoft.com/office/drawing/2014/main" id="{84C77412-2A8F-4C4A-A1F7-9299236C4AB7}"/>
                    </a:ext>
                  </a:extLst>
                </p:cNvPr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" name="Google Shape;657;p17">
                  <a:extLst>
                    <a:ext uri="{FF2B5EF4-FFF2-40B4-BE49-F238E27FC236}">
                      <a16:creationId xmlns:a16="http://schemas.microsoft.com/office/drawing/2014/main" id="{139C61BC-256D-4F12-B755-6AD566451A5D}"/>
                    </a:ext>
                  </a:extLst>
                </p:cNvPr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658;p17">
                  <a:extLst>
                    <a:ext uri="{FF2B5EF4-FFF2-40B4-BE49-F238E27FC236}">
                      <a16:creationId xmlns:a16="http://schemas.microsoft.com/office/drawing/2014/main" id="{B4316056-0964-42D6-94F2-1E3A4F9D925B}"/>
                    </a:ext>
                  </a:extLst>
                </p:cNvPr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659;p17">
                  <a:extLst>
                    <a:ext uri="{FF2B5EF4-FFF2-40B4-BE49-F238E27FC236}">
                      <a16:creationId xmlns:a16="http://schemas.microsoft.com/office/drawing/2014/main" id="{72C67A7E-CB49-4322-A293-BA569B80670E}"/>
                    </a:ext>
                  </a:extLst>
                </p:cNvPr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660;p17">
                  <a:extLst>
                    <a:ext uri="{FF2B5EF4-FFF2-40B4-BE49-F238E27FC236}">
                      <a16:creationId xmlns:a16="http://schemas.microsoft.com/office/drawing/2014/main" id="{DA547553-4D85-42FE-9F66-A474592E7246}"/>
                    </a:ext>
                  </a:extLst>
                </p:cNvPr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661;p17">
                  <a:extLst>
                    <a:ext uri="{FF2B5EF4-FFF2-40B4-BE49-F238E27FC236}">
                      <a16:creationId xmlns:a16="http://schemas.microsoft.com/office/drawing/2014/main" id="{649215BA-D6B3-44BB-9FFC-970549D31ACD}"/>
                    </a:ext>
                  </a:extLst>
                </p:cNvPr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662;p17">
                  <a:extLst>
                    <a:ext uri="{FF2B5EF4-FFF2-40B4-BE49-F238E27FC236}">
                      <a16:creationId xmlns:a16="http://schemas.microsoft.com/office/drawing/2014/main" id="{726AECB7-970B-4D51-98D3-2008E47A3D8F}"/>
                    </a:ext>
                  </a:extLst>
                </p:cNvPr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663;p17">
                  <a:extLst>
                    <a:ext uri="{FF2B5EF4-FFF2-40B4-BE49-F238E27FC236}">
                      <a16:creationId xmlns:a16="http://schemas.microsoft.com/office/drawing/2014/main" id="{B0973A9B-B965-44FE-973D-51C19AF1209B}"/>
                    </a:ext>
                  </a:extLst>
                </p:cNvPr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664;p17">
                  <a:extLst>
                    <a:ext uri="{FF2B5EF4-FFF2-40B4-BE49-F238E27FC236}">
                      <a16:creationId xmlns:a16="http://schemas.microsoft.com/office/drawing/2014/main" id="{5E748ECA-8B06-4E85-A946-CE60EFF432FA}"/>
                    </a:ext>
                  </a:extLst>
                </p:cNvPr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4" name="Google Shape;665;p17">
                  <a:extLst>
                    <a:ext uri="{FF2B5EF4-FFF2-40B4-BE49-F238E27FC236}">
                      <a16:creationId xmlns:a16="http://schemas.microsoft.com/office/drawing/2014/main" id="{81EF61CE-59F8-48A2-92EF-791EE6F8A62A}"/>
                    </a:ext>
                  </a:extLst>
                </p:cNvPr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5" name="Google Shape;666;p17">
                  <a:extLst>
                    <a:ext uri="{FF2B5EF4-FFF2-40B4-BE49-F238E27FC236}">
                      <a16:creationId xmlns:a16="http://schemas.microsoft.com/office/drawing/2014/main" id="{129BC531-5B7F-4A51-B11B-82E2A8E50825}"/>
                    </a:ext>
                  </a:extLst>
                </p:cNvPr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6" name="Google Shape;667;p17">
                  <a:extLst>
                    <a:ext uri="{FF2B5EF4-FFF2-40B4-BE49-F238E27FC236}">
                      <a16:creationId xmlns:a16="http://schemas.microsoft.com/office/drawing/2014/main" id="{0EA3F748-B858-4A85-8DD4-AA9F28537231}"/>
                    </a:ext>
                  </a:extLst>
                </p:cNvPr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7" name="Google Shape;668;p17">
                  <a:extLst>
                    <a:ext uri="{FF2B5EF4-FFF2-40B4-BE49-F238E27FC236}">
                      <a16:creationId xmlns:a16="http://schemas.microsoft.com/office/drawing/2014/main" id="{1897B437-1054-4522-94DE-5C0D806880D6}"/>
                    </a:ext>
                  </a:extLst>
                </p:cNvPr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669;p17">
                  <a:extLst>
                    <a:ext uri="{FF2B5EF4-FFF2-40B4-BE49-F238E27FC236}">
                      <a16:creationId xmlns:a16="http://schemas.microsoft.com/office/drawing/2014/main" id="{5FE00549-0C03-4788-9D31-D386072BCEEA}"/>
                    </a:ext>
                  </a:extLst>
                </p:cNvPr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670;p17">
                  <a:extLst>
                    <a:ext uri="{FF2B5EF4-FFF2-40B4-BE49-F238E27FC236}">
                      <a16:creationId xmlns:a16="http://schemas.microsoft.com/office/drawing/2014/main" id="{C15F246C-85FB-4BFC-8AD7-4524C40C605A}"/>
                    </a:ext>
                  </a:extLst>
                </p:cNvPr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671;p17">
                  <a:extLst>
                    <a:ext uri="{FF2B5EF4-FFF2-40B4-BE49-F238E27FC236}">
                      <a16:creationId xmlns:a16="http://schemas.microsoft.com/office/drawing/2014/main" id="{DC085804-0175-40B8-9530-40DF5B2E94B2}"/>
                    </a:ext>
                  </a:extLst>
                </p:cNvPr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672;p17">
                  <a:extLst>
                    <a:ext uri="{FF2B5EF4-FFF2-40B4-BE49-F238E27FC236}">
                      <a16:creationId xmlns:a16="http://schemas.microsoft.com/office/drawing/2014/main" id="{8B71E201-2508-4EB1-A353-68BFA9895E05}"/>
                    </a:ext>
                  </a:extLst>
                </p:cNvPr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673;p17">
                  <a:extLst>
                    <a:ext uri="{FF2B5EF4-FFF2-40B4-BE49-F238E27FC236}">
                      <a16:creationId xmlns:a16="http://schemas.microsoft.com/office/drawing/2014/main" id="{83977AF0-AE9E-4561-ABB0-8693A2D2A08B}"/>
                    </a:ext>
                  </a:extLst>
                </p:cNvPr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674;p17">
                  <a:extLst>
                    <a:ext uri="{FF2B5EF4-FFF2-40B4-BE49-F238E27FC236}">
                      <a16:creationId xmlns:a16="http://schemas.microsoft.com/office/drawing/2014/main" id="{E928109D-C6FD-4591-92DF-C5583911571A}"/>
                    </a:ext>
                  </a:extLst>
                </p:cNvPr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" name="Google Shape;675;p17">
                  <a:extLst>
                    <a:ext uri="{FF2B5EF4-FFF2-40B4-BE49-F238E27FC236}">
                      <a16:creationId xmlns:a16="http://schemas.microsoft.com/office/drawing/2014/main" id="{C4853F68-0168-4D74-950B-D101B837DDBA}"/>
                    </a:ext>
                  </a:extLst>
                </p:cNvPr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5" name="Google Shape;676;p17">
                  <a:extLst>
                    <a:ext uri="{FF2B5EF4-FFF2-40B4-BE49-F238E27FC236}">
                      <a16:creationId xmlns:a16="http://schemas.microsoft.com/office/drawing/2014/main" id="{DE9CB63C-D561-4F8D-86FA-DAC660D3D0E8}"/>
                    </a:ext>
                  </a:extLst>
                </p:cNvPr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" name="Google Shape;677;p17">
                  <a:extLst>
                    <a:ext uri="{FF2B5EF4-FFF2-40B4-BE49-F238E27FC236}">
                      <a16:creationId xmlns:a16="http://schemas.microsoft.com/office/drawing/2014/main" id="{690B4E31-6405-48CF-A08F-A8A221A07E43}"/>
                    </a:ext>
                  </a:extLst>
                </p:cNvPr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7" name="Google Shape;678;p17">
                  <a:extLst>
                    <a:ext uri="{FF2B5EF4-FFF2-40B4-BE49-F238E27FC236}">
                      <a16:creationId xmlns:a16="http://schemas.microsoft.com/office/drawing/2014/main" id="{5E7881CB-B167-4076-B302-DC92A406AD0B}"/>
                    </a:ext>
                  </a:extLst>
                </p:cNvPr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8" name="Google Shape;679;p17">
                  <a:extLst>
                    <a:ext uri="{FF2B5EF4-FFF2-40B4-BE49-F238E27FC236}">
                      <a16:creationId xmlns:a16="http://schemas.microsoft.com/office/drawing/2014/main" id="{AA6FB6FA-4DC7-4334-9A4E-54BC03399AAA}"/>
                    </a:ext>
                  </a:extLst>
                </p:cNvPr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" name="Google Shape;680;p17">
                  <a:extLst>
                    <a:ext uri="{FF2B5EF4-FFF2-40B4-BE49-F238E27FC236}">
                      <a16:creationId xmlns:a16="http://schemas.microsoft.com/office/drawing/2014/main" id="{FD5B7D18-5C24-490E-ABEE-5A605666F53C}"/>
                    </a:ext>
                  </a:extLst>
                </p:cNvPr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" name="Google Shape;681;p17">
                  <a:extLst>
                    <a:ext uri="{FF2B5EF4-FFF2-40B4-BE49-F238E27FC236}">
                      <a16:creationId xmlns:a16="http://schemas.microsoft.com/office/drawing/2014/main" id="{BB280A72-ABFA-4F87-AFED-10E6DC32BF8A}"/>
                    </a:ext>
                  </a:extLst>
                </p:cNvPr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" name="Google Shape;682;p17">
                  <a:extLst>
                    <a:ext uri="{FF2B5EF4-FFF2-40B4-BE49-F238E27FC236}">
                      <a16:creationId xmlns:a16="http://schemas.microsoft.com/office/drawing/2014/main" id="{2E184679-9011-45B2-812C-7CCB3814C52A}"/>
                    </a:ext>
                  </a:extLst>
                </p:cNvPr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" name="Google Shape;683;p17">
                  <a:extLst>
                    <a:ext uri="{FF2B5EF4-FFF2-40B4-BE49-F238E27FC236}">
                      <a16:creationId xmlns:a16="http://schemas.microsoft.com/office/drawing/2014/main" id="{4A2CBAA3-2E1D-4196-A163-522EF0962E85}"/>
                    </a:ext>
                  </a:extLst>
                </p:cNvPr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684;p17">
                  <a:extLst>
                    <a:ext uri="{FF2B5EF4-FFF2-40B4-BE49-F238E27FC236}">
                      <a16:creationId xmlns:a16="http://schemas.microsoft.com/office/drawing/2014/main" id="{CCFB8129-4CE9-45DB-9EA2-3F877D913B6F}"/>
                    </a:ext>
                  </a:extLst>
                </p:cNvPr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685;p17">
                  <a:extLst>
                    <a:ext uri="{FF2B5EF4-FFF2-40B4-BE49-F238E27FC236}">
                      <a16:creationId xmlns:a16="http://schemas.microsoft.com/office/drawing/2014/main" id="{7D9678DA-002D-4497-A26E-343AFEDC1865}"/>
                    </a:ext>
                  </a:extLst>
                </p:cNvPr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686;p17">
                  <a:extLst>
                    <a:ext uri="{FF2B5EF4-FFF2-40B4-BE49-F238E27FC236}">
                      <a16:creationId xmlns:a16="http://schemas.microsoft.com/office/drawing/2014/main" id="{C3787AC3-4354-49AF-BE25-5BC1615A5B4A}"/>
                    </a:ext>
                  </a:extLst>
                </p:cNvPr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" name="Google Shape;687;p17">
                  <a:extLst>
                    <a:ext uri="{FF2B5EF4-FFF2-40B4-BE49-F238E27FC236}">
                      <a16:creationId xmlns:a16="http://schemas.microsoft.com/office/drawing/2014/main" id="{44EB9340-0C90-45B2-9E62-0FAB6E8A8C9C}"/>
                    </a:ext>
                  </a:extLst>
                </p:cNvPr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" name="Google Shape;688;p17">
                  <a:extLst>
                    <a:ext uri="{FF2B5EF4-FFF2-40B4-BE49-F238E27FC236}">
                      <a16:creationId xmlns:a16="http://schemas.microsoft.com/office/drawing/2014/main" id="{95B31DC0-A389-4BC1-B95B-820D78C5BC43}"/>
                    </a:ext>
                  </a:extLst>
                </p:cNvPr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" name="Google Shape;689;p17">
                  <a:extLst>
                    <a:ext uri="{FF2B5EF4-FFF2-40B4-BE49-F238E27FC236}">
                      <a16:creationId xmlns:a16="http://schemas.microsoft.com/office/drawing/2014/main" id="{63DE28F4-04A6-49D8-9202-8B3EC71BD4C1}"/>
                    </a:ext>
                  </a:extLst>
                </p:cNvPr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" name="Google Shape;690;p17">
                  <a:extLst>
                    <a:ext uri="{FF2B5EF4-FFF2-40B4-BE49-F238E27FC236}">
                      <a16:creationId xmlns:a16="http://schemas.microsoft.com/office/drawing/2014/main" id="{B7F7D187-6860-4764-8F63-CF98FD841074}"/>
                    </a:ext>
                  </a:extLst>
                </p:cNvPr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0" name="Google Shape;691;p17">
                  <a:extLst>
                    <a:ext uri="{FF2B5EF4-FFF2-40B4-BE49-F238E27FC236}">
                      <a16:creationId xmlns:a16="http://schemas.microsoft.com/office/drawing/2014/main" id="{42ADE702-D08A-4CAC-A29D-ED41D7531C95}"/>
                    </a:ext>
                  </a:extLst>
                </p:cNvPr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3" name="Google Shape;692;p17">
                <a:extLst>
                  <a:ext uri="{FF2B5EF4-FFF2-40B4-BE49-F238E27FC236}">
                    <a16:creationId xmlns:a16="http://schemas.microsoft.com/office/drawing/2014/main" id="{C5BB3DD2-A3FA-4EA4-9253-406A59A44F13}"/>
                  </a:ext>
                </a:extLst>
              </p:cNvPr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94" name="Google Shape;693;p17">
                  <a:extLst>
                    <a:ext uri="{FF2B5EF4-FFF2-40B4-BE49-F238E27FC236}">
                      <a16:creationId xmlns:a16="http://schemas.microsoft.com/office/drawing/2014/main" id="{BBC00A1F-AFC7-4964-9A20-0C3BD2D1D7C7}"/>
                    </a:ext>
                  </a:extLst>
                </p:cNvPr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98" name="Google Shape;694;p17">
                    <a:extLst>
                      <a:ext uri="{FF2B5EF4-FFF2-40B4-BE49-F238E27FC236}">
                        <a16:creationId xmlns:a16="http://schemas.microsoft.com/office/drawing/2014/main" id="{807782D6-75C6-4ED6-ACF6-19ACAC05A0B9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695;p17">
                    <a:extLst>
                      <a:ext uri="{FF2B5EF4-FFF2-40B4-BE49-F238E27FC236}">
                        <a16:creationId xmlns:a16="http://schemas.microsoft.com/office/drawing/2014/main" id="{A5E652DD-D9BA-4D41-96C7-D32919D47D9F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696;p17">
                    <a:extLst>
                      <a:ext uri="{FF2B5EF4-FFF2-40B4-BE49-F238E27FC236}">
                        <a16:creationId xmlns:a16="http://schemas.microsoft.com/office/drawing/2014/main" id="{1D0644DC-7220-45E3-A124-9551B30270E1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697;p17">
                    <a:extLst>
                      <a:ext uri="{FF2B5EF4-FFF2-40B4-BE49-F238E27FC236}">
                        <a16:creationId xmlns:a16="http://schemas.microsoft.com/office/drawing/2014/main" id="{C2BF67CE-6090-4F2E-AA42-B13BFC65A45D}"/>
                      </a:ext>
                    </a:extLst>
                  </p:cNvPr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698;p17">
                    <a:extLst>
                      <a:ext uri="{FF2B5EF4-FFF2-40B4-BE49-F238E27FC236}">
                        <a16:creationId xmlns:a16="http://schemas.microsoft.com/office/drawing/2014/main" id="{74F13AF7-B6DD-405B-8ACC-1E5AE0C34B86}"/>
                      </a:ext>
                    </a:extLst>
                  </p:cNvPr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1pPr>
                    <a:lvl2pPr marR="0" lvl="1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2pPr>
                    <a:lvl3pPr marR="0" lvl="2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3pPr>
                    <a:lvl4pPr marR="0" lvl="3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4pPr>
                    <a:lvl5pPr marR="0" lvl="4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5pPr>
                    <a:lvl6pPr marR="0" lvl="5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6pPr>
                    <a:lvl7pPr marR="0" lvl="6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7pPr>
                    <a:lvl8pPr marR="0" lvl="7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8pPr>
                    <a:lvl9pPr marR="0" lvl="8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Font typeface="Arial"/>
                      <a:def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defRPr>
                    </a:lvl9pPr>
                  </a:lstStyle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5" name="Google Shape;699;p17">
                  <a:extLst>
                    <a:ext uri="{FF2B5EF4-FFF2-40B4-BE49-F238E27FC236}">
                      <a16:creationId xmlns:a16="http://schemas.microsoft.com/office/drawing/2014/main" id="{C0A43965-CF3B-4042-BB60-3DFAB2739CD9}"/>
                    </a:ext>
                  </a:extLst>
                </p:cNvPr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700;p17">
                  <a:extLst>
                    <a:ext uri="{FF2B5EF4-FFF2-40B4-BE49-F238E27FC236}">
                      <a16:creationId xmlns:a16="http://schemas.microsoft.com/office/drawing/2014/main" id="{53C5B41D-CB43-479F-84BB-F0930F654C73}"/>
                    </a:ext>
                  </a:extLst>
                </p:cNvPr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701;p17">
                  <a:extLst>
                    <a:ext uri="{FF2B5EF4-FFF2-40B4-BE49-F238E27FC236}">
                      <a16:creationId xmlns:a16="http://schemas.microsoft.com/office/drawing/2014/main" id="{9A386105-30F6-4D09-BFBF-2457BE877A50}"/>
                    </a:ext>
                  </a:extLst>
                </p:cNvPr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  <a:lvl2pPr marR="0" lvl="1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2pPr>
                  <a:lvl3pPr marR="0" lvl="2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3pPr>
                  <a:lvl4pPr marR="0" lvl="3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4pPr>
                  <a:lvl5pPr marR="0" lvl="4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5pPr>
                  <a:lvl6pPr marR="0" lvl="5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6pPr>
                  <a:lvl7pPr marR="0" lvl="6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7pPr>
                  <a:lvl8pPr marR="0" lvl="7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8pPr>
                  <a:lvl9pPr marR="0" lvl="8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Font typeface="Arial"/>
                    <a:def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9pPr>
                </a:lstStyle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57" name="Google Shape;702;p17">
              <a:extLst>
                <a:ext uri="{FF2B5EF4-FFF2-40B4-BE49-F238E27FC236}">
                  <a16:creationId xmlns:a16="http://schemas.microsoft.com/office/drawing/2014/main" id="{402D7591-B73C-43B8-9BFA-41CADF7A96BC}"/>
                </a:ext>
              </a:extLst>
            </p:cNvPr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703;p17">
              <a:extLst>
                <a:ext uri="{FF2B5EF4-FFF2-40B4-BE49-F238E27FC236}">
                  <a16:creationId xmlns:a16="http://schemas.microsoft.com/office/drawing/2014/main" id="{CA201324-12F5-40F6-8424-F3703C6F805B}"/>
                </a:ext>
              </a:extLst>
            </p:cNvPr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704;p17">
              <a:extLst>
                <a:ext uri="{FF2B5EF4-FFF2-40B4-BE49-F238E27FC236}">
                  <a16:creationId xmlns:a16="http://schemas.microsoft.com/office/drawing/2014/main" id="{1AEC89B2-D229-4BBF-A431-3CA38F24B193}"/>
                </a:ext>
              </a:extLst>
            </p:cNvPr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705;p17">
              <a:extLst>
                <a:ext uri="{FF2B5EF4-FFF2-40B4-BE49-F238E27FC236}">
                  <a16:creationId xmlns:a16="http://schemas.microsoft.com/office/drawing/2014/main" id="{2CC58821-4BE5-403B-BEB4-E80B20F428C9}"/>
                </a:ext>
              </a:extLst>
            </p:cNvPr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706;p17">
              <a:extLst>
                <a:ext uri="{FF2B5EF4-FFF2-40B4-BE49-F238E27FC236}">
                  <a16:creationId xmlns:a16="http://schemas.microsoft.com/office/drawing/2014/main" id="{2B113A11-251E-4BFC-B4CD-F4A27F885BB1}"/>
                </a:ext>
              </a:extLst>
            </p:cNvPr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707;p17">
              <a:extLst>
                <a:ext uri="{FF2B5EF4-FFF2-40B4-BE49-F238E27FC236}">
                  <a16:creationId xmlns:a16="http://schemas.microsoft.com/office/drawing/2014/main" id="{BFFD1369-B871-4954-80E4-AD67101408BE}"/>
                </a:ext>
              </a:extLst>
            </p:cNvPr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708;p17">
              <a:extLst>
                <a:ext uri="{FF2B5EF4-FFF2-40B4-BE49-F238E27FC236}">
                  <a16:creationId xmlns:a16="http://schemas.microsoft.com/office/drawing/2014/main" id="{74743FE2-C492-4FF0-864B-0FD7CA8E1B3B}"/>
                </a:ext>
              </a:extLst>
            </p:cNvPr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709;p17">
              <a:extLst>
                <a:ext uri="{FF2B5EF4-FFF2-40B4-BE49-F238E27FC236}">
                  <a16:creationId xmlns:a16="http://schemas.microsoft.com/office/drawing/2014/main" id="{290839F5-3471-448E-AC01-9D7694794C0B}"/>
                </a:ext>
              </a:extLst>
            </p:cNvPr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710;p17">
              <a:extLst>
                <a:ext uri="{FF2B5EF4-FFF2-40B4-BE49-F238E27FC236}">
                  <a16:creationId xmlns:a16="http://schemas.microsoft.com/office/drawing/2014/main" id="{E6054293-A680-4462-B414-17E7E40D3ED0}"/>
                </a:ext>
              </a:extLst>
            </p:cNvPr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711;p17">
              <a:extLst>
                <a:ext uri="{FF2B5EF4-FFF2-40B4-BE49-F238E27FC236}">
                  <a16:creationId xmlns:a16="http://schemas.microsoft.com/office/drawing/2014/main" id="{FE67CF23-8DBD-4E45-B9B1-589A68BBFEA0}"/>
                </a:ext>
              </a:extLst>
            </p:cNvPr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712;p17">
              <a:extLst>
                <a:ext uri="{FF2B5EF4-FFF2-40B4-BE49-F238E27FC236}">
                  <a16:creationId xmlns:a16="http://schemas.microsoft.com/office/drawing/2014/main" id="{519CD532-6940-43E2-A968-28FB7CF787B5}"/>
                </a:ext>
              </a:extLst>
            </p:cNvPr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713;p17">
              <a:extLst>
                <a:ext uri="{FF2B5EF4-FFF2-40B4-BE49-F238E27FC236}">
                  <a16:creationId xmlns:a16="http://schemas.microsoft.com/office/drawing/2014/main" id="{2FDFD9B5-1475-43CD-A621-280549E31811}"/>
                </a:ext>
              </a:extLst>
            </p:cNvPr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714;p17">
              <a:extLst>
                <a:ext uri="{FF2B5EF4-FFF2-40B4-BE49-F238E27FC236}">
                  <a16:creationId xmlns:a16="http://schemas.microsoft.com/office/drawing/2014/main" id="{41E09B67-A617-4FC3-A9D1-6ACE79045861}"/>
                </a:ext>
              </a:extLst>
            </p:cNvPr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15;p17">
              <a:extLst>
                <a:ext uri="{FF2B5EF4-FFF2-40B4-BE49-F238E27FC236}">
                  <a16:creationId xmlns:a16="http://schemas.microsoft.com/office/drawing/2014/main" id="{F9EB9412-334B-418B-9CCB-BF31E6CC3B79}"/>
                </a:ext>
              </a:extLst>
            </p:cNvPr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6;p17">
              <a:extLst>
                <a:ext uri="{FF2B5EF4-FFF2-40B4-BE49-F238E27FC236}">
                  <a16:creationId xmlns:a16="http://schemas.microsoft.com/office/drawing/2014/main" id="{FD92BF39-61C9-4A88-BF14-0FA903D251BC}"/>
                </a:ext>
              </a:extLst>
            </p:cNvPr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17;p17">
              <a:extLst>
                <a:ext uri="{FF2B5EF4-FFF2-40B4-BE49-F238E27FC236}">
                  <a16:creationId xmlns:a16="http://schemas.microsoft.com/office/drawing/2014/main" id="{C067F74B-F29D-4A50-9273-8C1D9104583B}"/>
                </a:ext>
              </a:extLst>
            </p:cNvPr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18;p17">
              <a:extLst>
                <a:ext uri="{FF2B5EF4-FFF2-40B4-BE49-F238E27FC236}">
                  <a16:creationId xmlns:a16="http://schemas.microsoft.com/office/drawing/2014/main" id="{438F0B53-B0AC-4114-972D-8B67FB185F24}"/>
                </a:ext>
              </a:extLst>
            </p:cNvPr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19;p17">
              <a:extLst>
                <a:ext uri="{FF2B5EF4-FFF2-40B4-BE49-F238E27FC236}">
                  <a16:creationId xmlns:a16="http://schemas.microsoft.com/office/drawing/2014/main" id="{5C628390-201F-4B10-82EC-3BA48F3D9631}"/>
                </a:ext>
              </a:extLst>
            </p:cNvPr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20;p17">
              <a:extLst>
                <a:ext uri="{FF2B5EF4-FFF2-40B4-BE49-F238E27FC236}">
                  <a16:creationId xmlns:a16="http://schemas.microsoft.com/office/drawing/2014/main" id="{AF150E06-CE40-4B06-A8DE-8098E49E9947}"/>
                </a:ext>
              </a:extLst>
            </p:cNvPr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21;p17">
              <a:extLst>
                <a:ext uri="{FF2B5EF4-FFF2-40B4-BE49-F238E27FC236}">
                  <a16:creationId xmlns:a16="http://schemas.microsoft.com/office/drawing/2014/main" id="{931C29FF-721E-455E-959E-E6AF48FCA398}"/>
                </a:ext>
              </a:extLst>
            </p:cNvPr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22;p17">
              <a:extLst>
                <a:ext uri="{FF2B5EF4-FFF2-40B4-BE49-F238E27FC236}">
                  <a16:creationId xmlns:a16="http://schemas.microsoft.com/office/drawing/2014/main" id="{6C2F5072-EFA9-4D01-9046-E8F6C75F2315}"/>
                </a:ext>
              </a:extLst>
            </p:cNvPr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23;p17">
              <a:extLst>
                <a:ext uri="{FF2B5EF4-FFF2-40B4-BE49-F238E27FC236}">
                  <a16:creationId xmlns:a16="http://schemas.microsoft.com/office/drawing/2014/main" id="{047B0D1B-FBEC-4CA0-9315-2F15D6452704}"/>
                </a:ext>
              </a:extLst>
            </p:cNvPr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24;p17">
              <a:extLst>
                <a:ext uri="{FF2B5EF4-FFF2-40B4-BE49-F238E27FC236}">
                  <a16:creationId xmlns:a16="http://schemas.microsoft.com/office/drawing/2014/main" id="{C849C3F7-25DB-497B-83F8-171BCD274AC1}"/>
                </a:ext>
              </a:extLst>
            </p:cNvPr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725;p17">
              <a:extLst>
                <a:ext uri="{FF2B5EF4-FFF2-40B4-BE49-F238E27FC236}">
                  <a16:creationId xmlns:a16="http://schemas.microsoft.com/office/drawing/2014/main" id="{0129722C-B30B-411E-8D6E-22BC103FA8A5}"/>
                </a:ext>
              </a:extLst>
            </p:cNvPr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726;p17">
              <a:extLst>
                <a:ext uri="{FF2B5EF4-FFF2-40B4-BE49-F238E27FC236}">
                  <a16:creationId xmlns:a16="http://schemas.microsoft.com/office/drawing/2014/main" id="{A941F89F-1662-481F-9E70-B2883CFEF9BB}"/>
                </a:ext>
              </a:extLst>
            </p:cNvPr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727;p17">
              <a:extLst>
                <a:ext uri="{FF2B5EF4-FFF2-40B4-BE49-F238E27FC236}">
                  <a16:creationId xmlns:a16="http://schemas.microsoft.com/office/drawing/2014/main" id="{379E9BAD-F1AE-44EE-81CB-38292DD6EEF4}"/>
                </a:ext>
              </a:extLst>
            </p:cNvPr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728;p17">
              <a:extLst>
                <a:ext uri="{FF2B5EF4-FFF2-40B4-BE49-F238E27FC236}">
                  <a16:creationId xmlns:a16="http://schemas.microsoft.com/office/drawing/2014/main" id="{0CA92F78-62A3-442F-8609-E31BE9962CC1}"/>
                </a:ext>
              </a:extLst>
            </p:cNvPr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729;p17">
              <a:extLst>
                <a:ext uri="{FF2B5EF4-FFF2-40B4-BE49-F238E27FC236}">
                  <a16:creationId xmlns:a16="http://schemas.microsoft.com/office/drawing/2014/main" id="{B39BBD65-D03C-4AB9-A204-9A7E656AA1E1}"/>
                </a:ext>
              </a:extLst>
            </p:cNvPr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730;p17">
              <a:extLst>
                <a:ext uri="{FF2B5EF4-FFF2-40B4-BE49-F238E27FC236}">
                  <a16:creationId xmlns:a16="http://schemas.microsoft.com/office/drawing/2014/main" id="{40B186D7-8A9D-4D4E-B652-23C98C3FD680}"/>
                </a:ext>
              </a:extLst>
            </p:cNvPr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6" name="Google Shape;731;p17">
              <a:extLst>
                <a:ext uri="{FF2B5EF4-FFF2-40B4-BE49-F238E27FC236}">
                  <a16:creationId xmlns:a16="http://schemas.microsoft.com/office/drawing/2014/main" id="{1CE121F4-FDEE-460E-800A-05CB2B3103A9}"/>
                </a:ext>
              </a:extLst>
            </p:cNvPr>
            <p:cNvGrpSpPr/>
            <p:nvPr/>
          </p:nvGrpSpPr>
          <p:grpSpPr>
            <a:xfrm>
              <a:off x="6161856" y="4215473"/>
              <a:ext cx="350683" cy="265781"/>
              <a:chOff x="6621095" y="1452181"/>
              <a:chExt cx="330894" cy="250785"/>
            </a:xfrm>
          </p:grpSpPr>
          <p:sp>
            <p:nvSpPr>
              <p:cNvPr id="87" name="Google Shape;732;p17">
                <a:extLst>
                  <a:ext uri="{FF2B5EF4-FFF2-40B4-BE49-F238E27FC236}">
                    <a16:creationId xmlns:a16="http://schemas.microsoft.com/office/drawing/2014/main" id="{D8CCD9E4-1A7F-4B9A-B3FB-3C539070CF82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733;p17">
                <a:extLst>
                  <a:ext uri="{FF2B5EF4-FFF2-40B4-BE49-F238E27FC236}">
                    <a16:creationId xmlns:a16="http://schemas.microsoft.com/office/drawing/2014/main" id="{960B405D-4BB9-4F1E-8511-1744B033CE81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734;p17">
                <a:extLst>
                  <a:ext uri="{FF2B5EF4-FFF2-40B4-BE49-F238E27FC236}">
                    <a16:creationId xmlns:a16="http://schemas.microsoft.com/office/drawing/2014/main" id="{B4AE4F7E-770D-467A-A19F-387AF2E335E8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735;p17">
                <a:extLst>
                  <a:ext uri="{FF2B5EF4-FFF2-40B4-BE49-F238E27FC236}">
                    <a16:creationId xmlns:a16="http://schemas.microsoft.com/office/drawing/2014/main" id="{872793A6-6443-4F7A-AEAE-DF8095573EC0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736;p17">
                <a:extLst>
                  <a:ext uri="{FF2B5EF4-FFF2-40B4-BE49-F238E27FC236}">
                    <a16:creationId xmlns:a16="http://schemas.microsoft.com/office/drawing/2014/main" id="{982E7724-650B-4EEC-9702-AF33777C5D09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5684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71">
            <a:extLst>
              <a:ext uri="{FF2B5EF4-FFF2-40B4-BE49-F238E27FC236}">
                <a16:creationId xmlns:a16="http://schemas.microsoft.com/office/drawing/2014/main" id="{F980B246-DEED-854E-86DD-AFE4ED24EA97}"/>
              </a:ext>
            </a:extLst>
          </p:cNvPr>
          <p:cNvSpPr txBox="1"/>
          <p:nvPr/>
        </p:nvSpPr>
        <p:spPr>
          <a:xfrm>
            <a:off x="1450329" y="124759"/>
            <a:ext cx="9291343" cy="1130356"/>
          </a:xfrm>
          <a:prstGeom prst="rect">
            <a:avLst/>
          </a:prstGeom>
          <a:noFill/>
        </p:spPr>
        <p:txBody>
          <a:bodyPr wrap="square" l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600" dirty="0">
                <a:solidFill>
                  <a:srgbClr val="F3318D"/>
                </a:solidFill>
                <a:latin typeface="Arial Rounded MT Bold" panose="020F0704030504030204" pitchFamily="34" charset="0"/>
              </a:rPr>
              <a:t>CONCLUSION</a:t>
            </a:r>
          </a:p>
        </p:txBody>
      </p:sp>
      <p:grpSp>
        <p:nvGrpSpPr>
          <p:cNvPr id="6" name="Group 2">
            <a:extLst>
              <a:ext uri="{FF2B5EF4-FFF2-40B4-BE49-F238E27FC236}">
                <a16:creationId xmlns:a16="http://schemas.microsoft.com/office/drawing/2014/main" id="{CDA7FD7C-CB30-9E4D-ABEC-A1AB874FA907}"/>
              </a:ext>
            </a:extLst>
          </p:cNvPr>
          <p:cNvGrpSpPr/>
          <p:nvPr/>
        </p:nvGrpSpPr>
        <p:grpSpPr>
          <a:xfrm>
            <a:off x="1854966" y="1175023"/>
            <a:ext cx="8886706" cy="5392975"/>
            <a:chOff x="5332206" y="2506811"/>
            <a:chExt cx="6314213" cy="3781521"/>
          </a:xfrm>
        </p:grpSpPr>
        <p:sp>
          <p:nvSpPr>
            <p:cNvPr id="146" name="Freeform 84">
              <a:extLst>
                <a:ext uri="{FF2B5EF4-FFF2-40B4-BE49-F238E27FC236}">
                  <a16:creationId xmlns:a16="http://schemas.microsoft.com/office/drawing/2014/main" id="{236A9F65-8B17-7247-A997-B072481FA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93012" y="5926286"/>
              <a:ext cx="370394" cy="55059"/>
            </a:xfrm>
            <a:custGeom>
              <a:avLst/>
              <a:gdLst>
                <a:gd name="T0" fmla="*/ 38 w 79"/>
                <a:gd name="T1" fmla="*/ 0 h 12"/>
                <a:gd name="T2" fmla="*/ 0 w 79"/>
                <a:gd name="T3" fmla="*/ 12 h 12"/>
                <a:gd name="T4" fmla="*/ 79 w 79"/>
                <a:gd name="T5" fmla="*/ 12 h 12"/>
                <a:gd name="T6" fmla="*/ 65 w 79"/>
                <a:gd name="T7" fmla="*/ 5 h 12"/>
                <a:gd name="T8" fmla="*/ 38 w 7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2">
                  <a:moveTo>
                    <a:pt x="38" y="0"/>
                  </a:moveTo>
                  <a:cubicBezTo>
                    <a:pt x="24" y="0"/>
                    <a:pt x="9" y="4"/>
                    <a:pt x="0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4" y="10"/>
                    <a:pt x="70" y="7"/>
                    <a:pt x="65" y="5"/>
                  </a:cubicBezTo>
                  <a:cubicBezTo>
                    <a:pt x="58" y="2"/>
                    <a:pt x="48" y="0"/>
                    <a:pt x="38" y="0"/>
                  </a:cubicBezTo>
                </a:path>
              </a:pathLst>
            </a:custGeom>
            <a:solidFill>
              <a:srgbClr val="33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4">
              <a:extLst>
                <a:ext uri="{FF2B5EF4-FFF2-40B4-BE49-F238E27FC236}">
                  <a16:creationId xmlns:a16="http://schemas.microsoft.com/office/drawing/2014/main" id="{DC059609-70D9-AC4B-81B6-CCF5C80DEF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2206" y="5722731"/>
              <a:ext cx="6314213" cy="565601"/>
            </a:xfrm>
            <a:custGeom>
              <a:avLst/>
              <a:gdLst>
                <a:gd name="T0" fmla="*/ 64 w 1342"/>
                <a:gd name="T1" fmla="*/ 79 h 120"/>
                <a:gd name="T2" fmla="*/ 149 w 1342"/>
                <a:gd name="T3" fmla="*/ 43 h 120"/>
                <a:gd name="T4" fmla="*/ 465 w 1342"/>
                <a:gd name="T5" fmla="*/ 24 h 120"/>
                <a:gd name="T6" fmla="*/ 846 w 1342"/>
                <a:gd name="T7" fmla="*/ 2 h 120"/>
                <a:gd name="T8" fmla="*/ 1166 w 1342"/>
                <a:gd name="T9" fmla="*/ 13 h 120"/>
                <a:gd name="T10" fmla="*/ 1318 w 1342"/>
                <a:gd name="T11" fmla="*/ 48 h 120"/>
                <a:gd name="T12" fmla="*/ 973 w 1342"/>
                <a:gd name="T13" fmla="*/ 109 h 120"/>
                <a:gd name="T14" fmla="*/ 291 w 1342"/>
                <a:gd name="T15" fmla="*/ 106 h 120"/>
                <a:gd name="T16" fmla="*/ 64 w 1342"/>
                <a:gd name="T17" fmla="*/ 7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42" h="120">
                  <a:moveTo>
                    <a:pt x="64" y="79"/>
                  </a:moveTo>
                  <a:cubicBezTo>
                    <a:pt x="0" y="68"/>
                    <a:pt x="58" y="52"/>
                    <a:pt x="149" y="43"/>
                  </a:cubicBezTo>
                  <a:cubicBezTo>
                    <a:pt x="241" y="34"/>
                    <a:pt x="359" y="30"/>
                    <a:pt x="465" y="24"/>
                  </a:cubicBezTo>
                  <a:cubicBezTo>
                    <a:pt x="591" y="16"/>
                    <a:pt x="705" y="5"/>
                    <a:pt x="846" y="2"/>
                  </a:cubicBezTo>
                  <a:cubicBezTo>
                    <a:pt x="960" y="0"/>
                    <a:pt x="1080" y="5"/>
                    <a:pt x="1166" y="13"/>
                  </a:cubicBezTo>
                  <a:cubicBezTo>
                    <a:pt x="1253" y="22"/>
                    <a:pt x="1306" y="35"/>
                    <a:pt x="1318" y="48"/>
                  </a:cubicBezTo>
                  <a:cubicBezTo>
                    <a:pt x="1342" y="74"/>
                    <a:pt x="1190" y="101"/>
                    <a:pt x="973" y="109"/>
                  </a:cubicBezTo>
                  <a:cubicBezTo>
                    <a:pt x="756" y="117"/>
                    <a:pt x="467" y="120"/>
                    <a:pt x="291" y="106"/>
                  </a:cubicBezTo>
                  <a:cubicBezTo>
                    <a:pt x="222" y="100"/>
                    <a:pt x="64" y="79"/>
                    <a:pt x="64" y="79"/>
                  </a:cubicBezTo>
                  <a:close/>
                </a:path>
              </a:pathLst>
            </a:custGeom>
            <a:solidFill>
              <a:schemeClr val="bg1">
                <a:lumMod val="95000"/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99">
              <a:extLst>
                <a:ext uri="{FF2B5EF4-FFF2-40B4-BE49-F238E27FC236}">
                  <a16:creationId xmlns:a16="http://schemas.microsoft.com/office/drawing/2014/main" id="{DAA283BA-2594-3543-94F3-4A9DD86DBF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7475" y="5089557"/>
              <a:ext cx="480511" cy="520553"/>
            </a:xfrm>
            <a:custGeom>
              <a:avLst/>
              <a:gdLst>
                <a:gd name="T0" fmla="*/ 9 w 102"/>
                <a:gd name="T1" fmla="*/ 5 h 111"/>
                <a:gd name="T2" fmla="*/ 0 w 102"/>
                <a:gd name="T3" fmla="*/ 106 h 111"/>
                <a:gd name="T4" fmla="*/ 5 w 102"/>
                <a:gd name="T5" fmla="*/ 110 h 111"/>
                <a:gd name="T6" fmla="*/ 52 w 102"/>
                <a:gd name="T7" fmla="*/ 91 h 111"/>
                <a:gd name="T8" fmla="*/ 98 w 102"/>
                <a:gd name="T9" fmla="*/ 71 h 111"/>
                <a:gd name="T10" fmla="*/ 99 w 102"/>
                <a:gd name="T11" fmla="*/ 64 h 111"/>
                <a:gd name="T12" fmla="*/ 56 w 102"/>
                <a:gd name="T13" fmla="*/ 33 h 111"/>
                <a:gd name="T14" fmla="*/ 13 w 102"/>
                <a:gd name="T15" fmla="*/ 4 h 111"/>
                <a:gd name="T16" fmla="*/ 6 w 102"/>
                <a:gd name="T17" fmla="*/ 13 h 111"/>
                <a:gd name="T18" fmla="*/ 94 w 102"/>
                <a:gd name="T19" fmla="*/ 71 h 111"/>
                <a:gd name="T20" fmla="*/ 95 w 102"/>
                <a:gd name="T21" fmla="*/ 63 h 111"/>
                <a:gd name="T22" fmla="*/ 49 w 102"/>
                <a:gd name="T23" fmla="*/ 84 h 111"/>
                <a:gd name="T24" fmla="*/ 2 w 102"/>
                <a:gd name="T25" fmla="*/ 103 h 111"/>
                <a:gd name="T26" fmla="*/ 7 w 102"/>
                <a:gd name="T27" fmla="*/ 107 h 111"/>
                <a:gd name="T28" fmla="*/ 13 w 102"/>
                <a:gd name="T29" fmla="*/ 5 h 111"/>
                <a:gd name="T30" fmla="*/ 9 w 102"/>
                <a:gd name="T31" fmla="*/ 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2" h="111">
                  <a:moveTo>
                    <a:pt x="9" y="5"/>
                  </a:moveTo>
                  <a:cubicBezTo>
                    <a:pt x="6" y="39"/>
                    <a:pt x="3" y="72"/>
                    <a:pt x="0" y="106"/>
                  </a:cubicBezTo>
                  <a:cubicBezTo>
                    <a:pt x="0" y="108"/>
                    <a:pt x="2" y="111"/>
                    <a:pt x="5" y="110"/>
                  </a:cubicBezTo>
                  <a:cubicBezTo>
                    <a:pt x="21" y="104"/>
                    <a:pt x="36" y="97"/>
                    <a:pt x="52" y="91"/>
                  </a:cubicBezTo>
                  <a:cubicBezTo>
                    <a:pt x="67" y="85"/>
                    <a:pt x="82" y="77"/>
                    <a:pt x="98" y="71"/>
                  </a:cubicBezTo>
                  <a:cubicBezTo>
                    <a:pt x="101" y="70"/>
                    <a:pt x="102" y="66"/>
                    <a:pt x="99" y="64"/>
                  </a:cubicBezTo>
                  <a:cubicBezTo>
                    <a:pt x="85" y="53"/>
                    <a:pt x="71" y="43"/>
                    <a:pt x="56" y="33"/>
                  </a:cubicBezTo>
                  <a:cubicBezTo>
                    <a:pt x="42" y="23"/>
                    <a:pt x="28" y="13"/>
                    <a:pt x="13" y="4"/>
                  </a:cubicBezTo>
                  <a:cubicBezTo>
                    <a:pt x="7" y="0"/>
                    <a:pt x="0" y="8"/>
                    <a:pt x="6" y="13"/>
                  </a:cubicBezTo>
                  <a:cubicBezTo>
                    <a:pt x="34" y="33"/>
                    <a:pt x="64" y="52"/>
                    <a:pt x="94" y="71"/>
                  </a:cubicBezTo>
                  <a:cubicBezTo>
                    <a:pt x="94" y="68"/>
                    <a:pt x="94" y="66"/>
                    <a:pt x="95" y="63"/>
                  </a:cubicBezTo>
                  <a:cubicBezTo>
                    <a:pt x="80" y="71"/>
                    <a:pt x="64" y="77"/>
                    <a:pt x="49" y="84"/>
                  </a:cubicBezTo>
                  <a:cubicBezTo>
                    <a:pt x="33" y="91"/>
                    <a:pt x="18" y="97"/>
                    <a:pt x="2" y="103"/>
                  </a:cubicBezTo>
                  <a:cubicBezTo>
                    <a:pt x="4" y="104"/>
                    <a:pt x="5" y="105"/>
                    <a:pt x="7" y="107"/>
                  </a:cubicBezTo>
                  <a:cubicBezTo>
                    <a:pt x="9" y="73"/>
                    <a:pt x="11" y="39"/>
                    <a:pt x="13" y="5"/>
                  </a:cubicBezTo>
                  <a:cubicBezTo>
                    <a:pt x="13" y="3"/>
                    <a:pt x="10" y="3"/>
                    <a:pt x="9" y="5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0">
              <a:extLst>
                <a:ext uri="{FF2B5EF4-FFF2-40B4-BE49-F238E27FC236}">
                  <a16:creationId xmlns:a16="http://schemas.microsoft.com/office/drawing/2014/main" id="{CB4DCEB8-C0DC-244E-B89A-0313418F06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0106" y="5102071"/>
              <a:ext cx="485516" cy="518052"/>
            </a:xfrm>
            <a:custGeom>
              <a:avLst/>
              <a:gdLst>
                <a:gd name="T0" fmla="*/ 6 w 103"/>
                <a:gd name="T1" fmla="*/ 65 h 110"/>
                <a:gd name="T2" fmla="*/ 98 w 103"/>
                <a:gd name="T3" fmla="*/ 109 h 110"/>
                <a:gd name="T4" fmla="*/ 103 w 103"/>
                <a:gd name="T5" fmla="*/ 105 h 110"/>
                <a:gd name="T6" fmla="*/ 102 w 103"/>
                <a:gd name="T7" fmla="*/ 55 h 110"/>
                <a:gd name="T8" fmla="*/ 99 w 103"/>
                <a:gd name="T9" fmla="*/ 4 h 110"/>
                <a:gd name="T10" fmla="*/ 92 w 103"/>
                <a:gd name="T11" fmla="*/ 1 h 110"/>
                <a:gd name="T12" fmla="*/ 6 w 103"/>
                <a:gd name="T13" fmla="*/ 61 h 110"/>
                <a:gd name="T14" fmla="*/ 13 w 103"/>
                <a:gd name="T15" fmla="*/ 70 h 110"/>
                <a:gd name="T16" fmla="*/ 55 w 103"/>
                <a:gd name="T17" fmla="*/ 39 h 110"/>
                <a:gd name="T18" fmla="*/ 97 w 103"/>
                <a:gd name="T19" fmla="*/ 8 h 110"/>
                <a:gd name="T20" fmla="*/ 90 w 103"/>
                <a:gd name="T21" fmla="*/ 5 h 110"/>
                <a:gd name="T22" fmla="*/ 94 w 103"/>
                <a:gd name="T23" fmla="*/ 55 h 110"/>
                <a:gd name="T24" fmla="*/ 96 w 103"/>
                <a:gd name="T25" fmla="*/ 106 h 110"/>
                <a:gd name="T26" fmla="*/ 101 w 103"/>
                <a:gd name="T27" fmla="*/ 102 h 110"/>
                <a:gd name="T28" fmla="*/ 8 w 103"/>
                <a:gd name="T29" fmla="*/ 62 h 110"/>
                <a:gd name="T30" fmla="*/ 6 w 103"/>
                <a:gd name="T31" fmla="*/ 6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3" h="110">
                  <a:moveTo>
                    <a:pt x="6" y="65"/>
                  </a:moveTo>
                  <a:cubicBezTo>
                    <a:pt x="37" y="80"/>
                    <a:pt x="67" y="95"/>
                    <a:pt x="98" y="109"/>
                  </a:cubicBezTo>
                  <a:cubicBezTo>
                    <a:pt x="100" y="110"/>
                    <a:pt x="103" y="108"/>
                    <a:pt x="103" y="105"/>
                  </a:cubicBezTo>
                  <a:cubicBezTo>
                    <a:pt x="103" y="88"/>
                    <a:pt x="102" y="71"/>
                    <a:pt x="102" y="55"/>
                  </a:cubicBezTo>
                  <a:cubicBezTo>
                    <a:pt x="101" y="38"/>
                    <a:pt x="99" y="21"/>
                    <a:pt x="99" y="4"/>
                  </a:cubicBezTo>
                  <a:cubicBezTo>
                    <a:pt x="99" y="1"/>
                    <a:pt x="94" y="0"/>
                    <a:pt x="92" y="1"/>
                  </a:cubicBezTo>
                  <a:cubicBezTo>
                    <a:pt x="63" y="20"/>
                    <a:pt x="33" y="40"/>
                    <a:pt x="6" y="61"/>
                  </a:cubicBezTo>
                  <a:cubicBezTo>
                    <a:pt x="0" y="66"/>
                    <a:pt x="7" y="74"/>
                    <a:pt x="13" y="70"/>
                  </a:cubicBezTo>
                  <a:cubicBezTo>
                    <a:pt x="27" y="61"/>
                    <a:pt x="41" y="50"/>
                    <a:pt x="55" y="39"/>
                  </a:cubicBezTo>
                  <a:cubicBezTo>
                    <a:pt x="69" y="29"/>
                    <a:pt x="83" y="19"/>
                    <a:pt x="97" y="8"/>
                  </a:cubicBezTo>
                  <a:cubicBezTo>
                    <a:pt x="95" y="7"/>
                    <a:pt x="93" y="6"/>
                    <a:pt x="90" y="5"/>
                  </a:cubicBezTo>
                  <a:cubicBezTo>
                    <a:pt x="93" y="22"/>
                    <a:pt x="93" y="39"/>
                    <a:pt x="94" y="55"/>
                  </a:cubicBezTo>
                  <a:cubicBezTo>
                    <a:pt x="95" y="72"/>
                    <a:pt x="95" y="89"/>
                    <a:pt x="96" y="106"/>
                  </a:cubicBezTo>
                  <a:cubicBezTo>
                    <a:pt x="97" y="105"/>
                    <a:pt x="99" y="103"/>
                    <a:pt x="101" y="102"/>
                  </a:cubicBezTo>
                  <a:cubicBezTo>
                    <a:pt x="70" y="88"/>
                    <a:pt x="39" y="75"/>
                    <a:pt x="8" y="62"/>
                  </a:cubicBezTo>
                  <a:cubicBezTo>
                    <a:pt x="6" y="61"/>
                    <a:pt x="4" y="64"/>
                    <a:pt x="6" y="65"/>
                  </a:cubicBezTo>
                  <a:close/>
                </a:path>
              </a:pathLst>
            </a:custGeom>
            <a:solidFill>
              <a:srgbClr val="EDE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7">
              <a:extLst>
                <a:ext uri="{FF2B5EF4-FFF2-40B4-BE49-F238E27FC236}">
                  <a16:creationId xmlns:a16="http://schemas.microsoft.com/office/drawing/2014/main" id="{896226F2-E6A7-8F41-BBEC-AADD224AD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9371" y="2506811"/>
              <a:ext cx="1904525" cy="3433650"/>
            </a:xfrm>
            <a:custGeom>
              <a:avLst/>
              <a:gdLst>
                <a:gd name="T0" fmla="*/ 352 w 405"/>
                <a:gd name="T1" fmla="*/ 0 h 730"/>
                <a:gd name="T2" fmla="*/ 53 w 405"/>
                <a:gd name="T3" fmla="*/ 0 h 730"/>
                <a:gd name="T4" fmla="*/ 0 w 405"/>
                <a:gd name="T5" fmla="*/ 52 h 730"/>
                <a:gd name="T6" fmla="*/ 0 w 405"/>
                <a:gd name="T7" fmla="*/ 678 h 730"/>
                <a:gd name="T8" fmla="*/ 53 w 405"/>
                <a:gd name="T9" fmla="*/ 730 h 730"/>
                <a:gd name="T10" fmla="*/ 352 w 405"/>
                <a:gd name="T11" fmla="*/ 730 h 730"/>
                <a:gd name="T12" fmla="*/ 405 w 405"/>
                <a:gd name="T13" fmla="*/ 678 h 730"/>
                <a:gd name="T14" fmla="*/ 405 w 405"/>
                <a:gd name="T15" fmla="*/ 52 h 730"/>
                <a:gd name="T16" fmla="*/ 352 w 405"/>
                <a:gd name="T17" fmla="*/ 0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" h="730">
                  <a:moveTo>
                    <a:pt x="352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3"/>
                    <a:pt x="0" y="52"/>
                  </a:cubicBezTo>
                  <a:cubicBezTo>
                    <a:pt x="0" y="678"/>
                    <a:pt x="0" y="678"/>
                    <a:pt x="0" y="678"/>
                  </a:cubicBezTo>
                  <a:cubicBezTo>
                    <a:pt x="0" y="707"/>
                    <a:pt x="24" y="730"/>
                    <a:pt x="53" y="730"/>
                  </a:cubicBezTo>
                  <a:cubicBezTo>
                    <a:pt x="352" y="730"/>
                    <a:pt x="352" y="730"/>
                    <a:pt x="352" y="730"/>
                  </a:cubicBezTo>
                  <a:cubicBezTo>
                    <a:pt x="381" y="730"/>
                    <a:pt x="405" y="707"/>
                    <a:pt x="405" y="678"/>
                  </a:cubicBezTo>
                  <a:cubicBezTo>
                    <a:pt x="405" y="52"/>
                    <a:pt x="405" y="52"/>
                    <a:pt x="405" y="52"/>
                  </a:cubicBezTo>
                  <a:cubicBezTo>
                    <a:pt x="405" y="23"/>
                    <a:pt x="381" y="0"/>
                    <a:pt x="352" y="0"/>
                  </a:cubicBezTo>
                </a:path>
              </a:pathLst>
            </a:custGeom>
            <a:solidFill>
              <a:srgbClr val="0A4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8">
              <a:extLst>
                <a:ext uri="{FF2B5EF4-FFF2-40B4-BE49-F238E27FC236}">
                  <a16:creationId xmlns:a16="http://schemas.microsoft.com/office/drawing/2014/main" id="{AA44FC67-C79F-A149-BD9D-C9D96015D2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9371" y="2506811"/>
              <a:ext cx="1887006" cy="3381095"/>
            </a:xfrm>
            <a:custGeom>
              <a:avLst/>
              <a:gdLst>
                <a:gd name="T0" fmla="*/ 352 w 401"/>
                <a:gd name="T1" fmla="*/ 0 h 719"/>
                <a:gd name="T2" fmla="*/ 53 w 401"/>
                <a:gd name="T3" fmla="*/ 0 h 719"/>
                <a:gd name="T4" fmla="*/ 0 w 401"/>
                <a:gd name="T5" fmla="*/ 52 h 719"/>
                <a:gd name="T6" fmla="*/ 0 w 401"/>
                <a:gd name="T7" fmla="*/ 678 h 719"/>
                <a:gd name="T8" fmla="*/ 21 w 401"/>
                <a:gd name="T9" fmla="*/ 719 h 719"/>
                <a:gd name="T10" fmla="*/ 401 w 401"/>
                <a:gd name="T11" fmla="*/ 31 h 719"/>
                <a:gd name="T12" fmla="*/ 352 w 401"/>
                <a:gd name="T13" fmla="*/ 0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1" h="719">
                  <a:moveTo>
                    <a:pt x="352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3"/>
                    <a:pt x="0" y="52"/>
                  </a:cubicBezTo>
                  <a:cubicBezTo>
                    <a:pt x="0" y="678"/>
                    <a:pt x="0" y="678"/>
                    <a:pt x="0" y="678"/>
                  </a:cubicBezTo>
                  <a:cubicBezTo>
                    <a:pt x="0" y="695"/>
                    <a:pt x="8" y="709"/>
                    <a:pt x="21" y="719"/>
                  </a:cubicBezTo>
                  <a:cubicBezTo>
                    <a:pt x="401" y="31"/>
                    <a:pt x="401" y="31"/>
                    <a:pt x="401" y="31"/>
                  </a:cubicBezTo>
                  <a:cubicBezTo>
                    <a:pt x="393" y="13"/>
                    <a:pt x="374" y="0"/>
                    <a:pt x="352" y="0"/>
                  </a:cubicBezTo>
                </a:path>
              </a:pathLst>
            </a:custGeom>
            <a:solidFill>
              <a:srgbClr val="0839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9">
              <a:extLst>
                <a:ext uri="{FF2B5EF4-FFF2-40B4-BE49-F238E27FC236}">
                  <a16:creationId xmlns:a16="http://schemas.microsoft.com/office/drawing/2014/main" id="{19E4F48E-76E9-F743-AB23-A24EB36E033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7592" y="2624437"/>
              <a:ext cx="578115" cy="52557"/>
            </a:xfrm>
            <a:custGeom>
              <a:avLst/>
              <a:gdLst>
                <a:gd name="T0" fmla="*/ 117 w 123"/>
                <a:gd name="T1" fmla="*/ 0 h 11"/>
                <a:gd name="T2" fmla="*/ 6 w 123"/>
                <a:gd name="T3" fmla="*/ 0 h 11"/>
                <a:gd name="T4" fmla="*/ 0 w 123"/>
                <a:gd name="T5" fmla="*/ 6 h 11"/>
                <a:gd name="T6" fmla="*/ 6 w 123"/>
                <a:gd name="T7" fmla="*/ 11 h 11"/>
                <a:gd name="T8" fmla="*/ 117 w 123"/>
                <a:gd name="T9" fmla="*/ 11 h 11"/>
                <a:gd name="T10" fmla="*/ 123 w 123"/>
                <a:gd name="T11" fmla="*/ 6 h 11"/>
                <a:gd name="T12" fmla="*/ 117 w 12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11">
                  <a:moveTo>
                    <a:pt x="117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20" y="11"/>
                    <a:pt x="123" y="9"/>
                    <a:pt x="123" y="6"/>
                  </a:cubicBezTo>
                  <a:cubicBezTo>
                    <a:pt x="123" y="3"/>
                    <a:pt x="120" y="0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0">
              <a:extLst>
                <a:ext uri="{FF2B5EF4-FFF2-40B4-BE49-F238E27FC236}">
                  <a16:creationId xmlns:a16="http://schemas.microsoft.com/office/drawing/2014/main" id="{A716BC0C-AFA3-C749-8E7D-0A3E3EDDF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4472" y="2596907"/>
              <a:ext cx="1716825" cy="3253459"/>
            </a:xfrm>
            <a:custGeom>
              <a:avLst/>
              <a:gdLst>
                <a:gd name="T0" fmla="*/ 332 w 365"/>
                <a:gd name="T1" fmla="*/ 0 h 692"/>
                <a:gd name="T2" fmla="*/ 288 w 365"/>
                <a:gd name="T3" fmla="*/ 0 h 692"/>
                <a:gd name="T4" fmla="*/ 273 w 365"/>
                <a:gd name="T5" fmla="*/ 30 h 692"/>
                <a:gd name="T6" fmla="*/ 242 w 365"/>
                <a:gd name="T7" fmla="*/ 49 h 692"/>
                <a:gd name="T8" fmla="*/ 123 w 365"/>
                <a:gd name="T9" fmla="*/ 49 h 692"/>
                <a:gd name="T10" fmla="*/ 93 w 365"/>
                <a:gd name="T11" fmla="*/ 30 h 692"/>
                <a:gd name="T12" fmla="*/ 77 w 365"/>
                <a:gd name="T13" fmla="*/ 0 h 692"/>
                <a:gd name="T14" fmla="*/ 33 w 365"/>
                <a:gd name="T15" fmla="*/ 0 h 692"/>
                <a:gd name="T16" fmla="*/ 0 w 365"/>
                <a:gd name="T17" fmla="*/ 33 h 692"/>
                <a:gd name="T18" fmla="*/ 0 w 365"/>
                <a:gd name="T19" fmla="*/ 659 h 692"/>
                <a:gd name="T20" fmla="*/ 33 w 365"/>
                <a:gd name="T21" fmla="*/ 692 h 692"/>
                <a:gd name="T22" fmla="*/ 332 w 365"/>
                <a:gd name="T23" fmla="*/ 692 h 692"/>
                <a:gd name="T24" fmla="*/ 365 w 365"/>
                <a:gd name="T25" fmla="*/ 659 h 692"/>
                <a:gd name="T26" fmla="*/ 365 w 365"/>
                <a:gd name="T27" fmla="*/ 33 h 692"/>
                <a:gd name="T28" fmla="*/ 332 w 365"/>
                <a:gd name="T29" fmla="*/ 0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5" h="692">
                  <a:moveTo>
                    <a:pt x="332" y="0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73" y="30"/>
                    <a:pt x="273" y="30"/>
                    <a:pt x="273" y="30"/>
                  </a:cubicBezTo>
                  <a:cubicBezTo>
                    <a:pt x="267" y="42"/>
                    <a:pt x="255" y="49"/>
                    <a:pt x="242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10" y="49"/>
                    <a:pt x="99" y="42"/>
                    <a:pt x="93" y="3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659"/>
                    <a:pt x="0" y="659"/>
                    <a:pt x="0" y="659"/>
                  </a:cubicBezTo>
                  <a:cubicBezTo>
                    <a:pt x="0" y="677"/>
                    <a:pt x="15" y="692"/>
                    <a:pt x="33" y="692"/>
                  </a:cubicBezTo>
                  <a:cubicBezTo>
                    <a:pt x="332" y="692"/>
                    <a:pt x="332" y="692"/>
                    <a:pt x="332" y="692"/>
                  </a:cubicBezTo>
                  <a:cubicBezTo>
                    <a:pt x="351" y="692"/>
                    <a:pt x="365" y="677"/>
                    <a:pt x="365" y="659"/>
                  </a:cubicBezTo>
                  <a:cubicBezTo>
                    <a:pt x="365" y="33"/>
                    <a:pt x="365" y="33"/>
                    <a:pt x="365" y="33"/>
                  </a:cubicBezTo>
                  <a:cubicBezTo>
                    <a:pt x="365" y="15"/>
                    <a:pt x="351" y="0"/>
                    <a:pt x="332" y="0"/>
                  </a:cubicBezTo>
                </a:path>
              </a:pathLst>
            </a:custGeom>
            <a:solidFill>
              <a:srgbClr val="CAE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11">
              <a:extLst>
                <a:ext uri="{FF2B5EF4-FFF2-40B4-BE49-F238E27FC236}">
                  <a16:creationId xmlns:a16="http://schemas.microsoft.com/office/drawing/2014/main" id="{0747AD75-43B4-3D44-8869-309C5C405C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64472" y="2596907"/>
              <a:ext cx="1674281" cy="3210914"/>
            </a:xfrm>
            <a:custGeom>
              <a:avLst/>
              <a:gdLst>
                <a:gd name="T0" fmla="*/ 8 w 356"/>
                <a:gd name="T1" fmla="*/ 680 h 683"/>
                <a:gd name="T2" fmla="*/ 10 w 356"/>
                <a:gd name="T3" fmla="*/ 683 h 683"/>
                <a:gd name="T4" fmla="*/ 10 w 356"/>
                <a:gd name="T5" fmla="*/ 683 h 683"/>
                <a:gd name="T6" fmla="*/ 8 w 356"/>
                <a:gd name="T7" fmla="*/ 680 h 683"/>
                <a:gd name="T8" fmla="*/ 0 w 356"/>
                <a:gd name="T9" fmla="*/ 659 h 683"/>
                <a:gd name="T10" fmla="*/ 0 w 356"/>
                <a:gd name="T11" fmla="*/ 659 h 683"/>
                <a:gd name="T12" fmla="*/ 0 w 356"/>
                <a:gd name="T13" fmla="*/ 659 h 683"/>
                <a:gd name="T14" fmla="*/ 0 w 356"/>
                <a:gd name="T15" fmla="*/ 659 h 683"/>
                <a:gd name="T16" fmla="*/ 0 w 356"/>
                <a:gd name="T17" fmla="*/ 659 h 683"/>
                <a:gd name="T18" fmla="*/ 0 w 356"/>
                <a:gd name="T19" fmla="*/ 659 h 683"/>
                <a:gd name="T20" fmla="*/ 77 w 356"/>
                <a:gd name="T21" fmla="*/ 0 h 683"/>
                <a:gd name="T22" fmla="*/ 33 w 356"/>
                <a:gd name="T23" fmla="*/ 0 h 683"/>
                <a:gd name="T24" fmla="*/ 8 w 356"/>
                <a:gd name="T25" fmla="*/ 12 h 683"/>
                <a:gd name="T26" fmla="*/ 33 w 356"/>
                <a:gd name="T27" fmla="*/ 0 h 683"/>
                <a:gd name="T28" fmla="*/ 77 w 356"/>
                <a:gd name="T29" fmla="*/ 0 h 683"/>
                <a:gd name="T30" fmla="*/ 81 w 356"/>
                <a:gd name="T31" fmla="*/ 7 h 683"/>
                <a:gd name="T32" fmla="*/ 77 w 356"/>
                <a:gd name="T33" fmla="*/ 0 h 683"/>
                <a:gd name="T34" fmla="*/ 332 w 356"/>
                <a:gd name="T35" fmla="*/ 0 h 683"/>
                <a:gd name="T36" fmla="*/ 288 w 356"/>
                <a:gd name="T37" fmla="*/ 0 h 683"/>
                <a:gd name="T38" fmla="*/ 285 w 356"/>
                <a:gd name="T39" fmla="*/ 7 h 683"/>
                <a:gd name="T40" fmla="*/ 288 w 356"/>
                <a:gd name="T41" fmla="*/ 0 h 683"/>
                <a:gd name="T42" fmla="*/ 332 w 356"/>
                <a:gd name="T43" fmla="*/ 0 h 683"/>
                <a:gd name="T44" fmla="*/ 356 w 356"/>
                <a:gd name="T45" fmla="*/ 11 h 683"/>
                <a:gd name="T46" fmla="*/ 332 w 356"/>
                <a:gd name="T47" fmla="*/ 0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6" h="683">
                  <a:moveTo>
                    <a:pt x="8" y="680"/>
                  </a:moveTo>
                  <a:cubicBezTo>
                    <a:pt x="9" y="681"/>
                    <a:pt x="9" y="682"/>
                    <a:pt x="10" y="683"/>
                  </a:cubicBezTo>
                  <a:cubicBezTo>
                    <a:pt x="10" y="683"/>
                    <a:pt x="10" y="683"/>
                    <a:pt x="10" y="683"/>
                  </a:cubicBezTo>
                  <a:cubicBezTo>
                    <a:pt x="9" y="682"/>
                    <a:pt x="9" y="681"/>
                    <a:pt x="8" y="680"/>
                  </a:cubicBezTo>
                  <a:moveTo>
                    <a:pt x="0" y="659"/>
                  </a:moveTo>
                  <a:cubicBezTo>
                    <a:pt x="0" y="659"/>
                    <a:pt x="0" y="659"/>
                    <a:pt x="0" y="659"/>
                  </a:cubicBezTo>
                  <a:cubicBezTo>
                    <a:pt x="0" y="659"/>
                    <a:pt x="0" y="659"/>
                    <a:pt x="0" y="659"/>
                  </a:cubicBezTo>
                  <a:moveTo>
                    <a:pt x="0" y="659"/>
                  </a:moveTo>
                  <a:cubicBezTo>
                    <a:pt x="0" y="659"/>
                    <a:pt x="0" y="659"/>
                    <a:pt x="0" y="659"/>
                  </a:cubicBezTo>
                  <a:cubicBezTo>
                    <a:pt x="0" y="659"/>
                    <a:pt x="0" y="659"/>
                    <a:pt x="0" y="659"/>
                  </a:cubicBezTo>
                  <a:moveTo>
                    <a:pt x="77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3" y="0"/>
                    <a:pt x="14" y="5"/>
                    <a:pt x="8" y="12"/>
                  </a:cubicBezTo>
                  <a:cubicBezTo>
                    <a:pt x="14" y="5"/>
                    <a:pt x="23" y="0"/>
                    <a:pt x="33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1" y="7"/>
                    <a:pt x="81" y="7"/>
                    <a:pt x="81" y="7"/>
                  </a:cubicBezTo>
                  <a:cubicBezTo>
                    <a:pt x="77" y="0"/>
                    <a:pt x="77" y="0"/>
                    <a:pt x="77" y="0"/>
                  </a:cubicBezTo>
                  <a:moveTo>
                    <a:pt x="332" y="0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85" y="7"/>
                    <a:pt x="285" y="7"/>
                    <a:pt x="285" y="7"/>
                  </a:cubicBezTo>
                  <a:cubicBezTo>
                    <a:pt x="288" y="0"/>
                    <a:pt x="288" y="0"/>
                    <a:pt x="288" y="0"/>
                  </a:cubicBezTo>
                  <a:cubicBezTo>
                    <a:pt x="332" y="0"/>
                    <a:pt x="332" y="0"/>
                    <a:pt x="332" y="0"/>
                  </a:cubicBezTo>
                  <a:cubicBezTo>
                    <a:pt x="342" y="0"/>
                    <a:pt x="350" y="4"/>
                    <a:pt x="356" y="11"/>
                  </a:cubicBezTo>
                  <a:cubicBezTo>
                    <a:pt x="350" y="4"/>
                    <a:pt x="342" y="0"/>
                    <a:pt x="332" y="0"/>
                  </a:cubicBezTo>
                </a:path>
              </a:pathLst>
            </a:custGeom>
            <a:solidFill>
              <a:srgbClr val="06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2">
              <a:extLst>
                <a:ext uri="{FF2B5EF4-FFF2-40B4-BE49-F238E27FC236}">
                  <a16:creationId xmlns:a16="http://schemas.microsoft.com/office/drawing/2014/main" id="{0B579EC5-798C-B04C-82B5-1E046779F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4472" y="2596907"/>
              <a:ext cx="1716825" cy="3210914"/>
            </a:xfrm>
            <a:custGeom>
              <a:avLst/>
              <a:gdLst>
                <a:gd name="T0" fmla="*/ 332 w 365"/>
                <a:gd name="T1" fmla="*/ 0 h 683"/>
                <a:gd name="T2" fmla="*/ 288 w 365"/>
                <a:gd name="T3" fmla="*/ 0 h 683"/>
                <a:gd name="T4" fmla="*/ 285 w 365"/>
                <a:gd name="T5" fmla="*/ 7 h 683"/>
                <a:gd name="T6" fmla="*/ 273 w 365"/>
                <a:gd name="T7" fmla="*/ 30 h 683"/>
                <a:gd name="T8" fmla="*/ 242 w 365"/>
                <a:gd name="T9" fmla="*/ 49 h 683"/>
                <a:gd name="T10" fmla="*/ 123 w 365"/>
                <a:gd name="T11" fmla="*/ 49 h 683"/>
                <a:gd name="T12" fmla="*/ 93 w 365"/>
                <a:gd name="T13" fmla="*/ 30 h 683"/>
                <a:gd name="T14" fmla="*/ 81 w 365"/>
                <a:gd name="T15" fmla="*/ 7 h 683"/>
                <a:gd name="T16" fmla="*/ 77 w 365"/>
                <a:gd name="T17" fmla="*/ 0 h 683"/>
                <a:gd name="T18" fmla="*/ 33 w 365"/>
                <a:gd name="T19" fmla="*/ 0 h 683"/>
                <a:gd name="T20" fmla="*/ 8 w 365"/>
                <a:gd name="T21" fmla="*/ 12 h 683"/>
                <a:gd name="T22" fmla="*/ 0 w 365"/>
                <a:gd name="T23" fmla="*/ 33 h 683"/>
                <a:gd name="T24" fmla="*/ 0 w 365"/>
                <a:gd name="T25" fmla="*/ 659 h 683"/>
                <a:gd name="T26" fmla="*/ 0 w 365"/>
                <a:gd name="T27" fmla="*/ 659 h 683"/>
                <a:gd name="T28" fmla="*/ 0 w 365"/>
                <a:gd name="T29" fmla="*/ 659 h 683"/>
                <a:gd name="T30" fmla="*/ 0 w 365"/>
                <a:gd name="T31" fmla="*/ 659 h 683"/>
                <a:gd name="T32" fmla="*/ 0 w 365"/>
                <a:gd name="T33" fmla="*/ 659 h 683"/>
                <a:gd name="T34" fmla="*/ 8 w 365"/>
                <a:gd name="T35" fmla="*/ 680 h 683"/>
                <a:gd name="T36" fmla="*/ 10 w 365"/>
                <a:gd name="T37" fmla="*/ 683 h 683"/>
                <a:gd name="T38" fmla="*/ 365 w 365"/>
                <a:gd name="T39" fmla="*/ 40 h 683"/>
                <a:gd name="T40" fmla="*/ 365 w 365"/>
                <a:gd name="T41" fmla="*/ 33 h 683"/>
                <a:gd name="T42" fmla="*/ 356 w 365"/>
                <a:gd name="T43" fmla="*/ 11 h 683"/>
                <a:gd name="T44" fmla="*/ 332 w 365"/>
                <a:gd name="T45" fmla="*/ 0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5" h="683">
                  <a:moveTo>
                    <a:pt x="332" y="0"/>
                  </a:moveTo>
                  <a:cubicBezTo>
                    <a:pt x="288" y="0"/>
                    <a:pt x="288" y="0"/>
                    <a:pt x="288" y="0"/>
                  </a:cubicBezTo>
                  <a:cubicBezTo>
                    <a:pt x="285" y="7"/>
                    <a:pt x="285" y="7"/>
                    <a:pt x="285" y="7"/>
                  </a:cubicBezTo>
                  <a:cubicBezTo>
                    <a:pt x="273" y="30"/>
                    <a:pt x="273" y="30"/>
                    <a:pt x="273" y="30"/>
                  </a:cubicBezTo>
                  <a:cubicBezTo>
                    <a:pt x="267" y="42"/>
                    <a:pt x="255" y="49"/>
                    <a:pt x="242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10" y="49"/>
                    <a:pt x="99" y="42"/>
                    <a:pt x="93" y="30"/>
                  </a:cubicBezTo>
                  <a:cubicBezTo>
                    <a:pt x="81" y="7"/>
                    <a:pt x="81" y="7"/>
                    <a:pt x="81" y="7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3" y="0"/>
                    <a:pt x="14" y="5"/>
                    <a:pt x="8" y="12"/>
                  </a:cubicBezTo>
                  <a:cubicBezTo>
                    <a:pt x="3" y="18"/>
                    <a:pt x="0" y="25"/>
                    <a:pt x="0" y="33"/>
                  </a:cubicBezTo>
                  <a:cubicBezTo>
                    <a:pt x="0" y="659"/>
                    <a:pt x="0" y="659"/>
                    <a:pt x="0" y="659"/>
                  </a:cubicBezTo>
                  <a:cubicBezTo>
                    <a:pt x="0" y="659"/>
                    <a:pt x="0" y="659"/>
                    <a:pt x="0" y="659"/>
                  </a:cubicBezTo>
                  <a:cubicBezTo>
                    <a:pt x="0" y="659"/>
                    <a:pt x="0" y="659"/>
                    <a:pt x="0" y="659"/>
                  </a:cubicBezTo>
                  <a:cubicBezTo>
                    <a:pt x="0" y="659"/>
                    <a:pt x="0" y="659"/>
                    <a:pt x="0" y="659"/>
                  </a:cubicBezTo>
                  <a:cubicBezTo>
                    <a:pt x="0" y="659"/>
                    <a:pt x="0" y="659"/>
                    <a:pt x="0" y="659"/>
                  </a:cubicBezTo>
                  <a:cubicBezTo>
                    <a:pt x="0" y="667"/>
                    <a:pt x="3" y="674"/>
                    <a:pt x="8" y="680"/>
                  </a:cubicBezTo>
                  <a:cubicBezTo>
                    <a:pt x="9" y="681"/>
                    <a:pt x="9" y="682"/>
                    <a:pt x="10" y="683"/>
                  </a:cubicBezTo>
                  <a:cubicBezTo>
                    <a:pt x="365" y="40"/>
                    <a:pt x="365" y="40"/>
                    <a:pt x="365" y="40"/>
                  </a:cubicBezTo>
                  <a:cubicBezTo>
                    <a:pt x="365" y="33"/>
                    <a:pt x="365" y="33"/>
                    <a:pt x="365" y="33"/>
                  </a:cubicBezTo>
                  <a:cubicBezTo>
                    <a:pt x="365" y="24"/>
                    <a:pt x="362" y="16"/>
                    <a:pt x="356" y="11"/>
                  </a:cubicBezTo>
                  <a:cubicBezTo>
                    <a:pt x="350" y="4"/>
                    <a:pt x="342" y="0"/>
                    <a:pt x="332" y="0"/>
                  </a:cubicBezTo>
                </a:path>
              </a:pathLst>
            </a:custGeom>
            <a:solidFill>
              <a:srgbClr val="9BD9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13">
              <a:extLst>
                <a:ext uri="{FF2B5EF4-FFF2-40B4-BE49-F238E27FC236}">
                  <a16:creationId xmlns:a16="http://schemas.microsoft.com/office/drawing/2014/main" id="{EAA599DA-1350-A64A-80DD-AC8068938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2139" y="3042380"/>
              <a:ext cx="2357506" cy="790843"/>
            </a:xfrm>
            <a:custGeom>
              <a:avLst/>
              <a:gdLst>
                <a:gd name="T0" fmla="*/ 472 w 501"/>
                <a:gd name="T1" fmla="*/ 0 h 158"/>
                <a:gd name="T2" fmla="*/ 29 w 501"/>
                <a:gd name="T3" fmla="*/ 0 h 158"/>
                <a:gd name="T4" fmla="*/ 0 w 501"/>
                <a:gd name="T5" fmla="*/ 29 h 158"/>
                <a:gd name="T6" fmla="*/ 0 w 501"/>
                <a:gd name="T7" fmla="*/ 129 h 158"/>
                <a:gd name="T8" fmla="*/ 29 w 501"/>
                <a:gd name="T9" fmla="*/ 158 h 158"/>
                <a:gd name="T10" fmla="*/ 472 w 501"/>
                <a:gd name="T11" fmla="*/ 158 h 158"/>
                <a:gd name="T12" fmla="*/ 501 w 501"/>
                <a:gd name="T13" fmla="*/ 129 h 158"/>
                <a:gd name="T14" fmla="*/ 501 w 501"/>
                <a:gd name="T15" fmla="*/ 29 h 158"/>
                <a:gd name="T16" fmla="*/ 472 w 501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1" h="158">
                  <a:moveTo>
                    <a:pt x="472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45"/>
                    <a:pt x="13" y="158"/>
                    <a:pt x="29" y="158"/>
                  </a:cubicBezTo>
                  <a:cubicBezTo>
                    <a:pt x="472" y="158"/>
                    <a:pt x="472" y="158"/>
                    <a:pt x="472" y="158"/>
                  </a:cubicBezTo>
                  <a:cubicBezTo>
                    <a:pt x="488" y="158"/>
                    <a:pt x="501" y="145"/>
                    <a:pt x="501" y="129"/>
                  </a:cubicBezTo>
                  <a:cubicBezTo>
                    <a:pt x="501" y="29"/>
                    <a:pt x="501" y="29"/>
                    <a:pt x="501" y="29"/>
                  </a:cubicBezTo>
                  <a:cubicBezTo>
                    <a:pt x="501" y="13"/>
                    <a:pt x="488" y="0"/>
                    <a:pt x="4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14">
              <a:extLst>
                <a:ext uri="{FF2B5EF4-FFF2-40B4-BE49-F238E27FC236}">
                  <a16:creationId xmlns:a16="http://schemas.microsoft.com/office/drawing/2014/main" id="{F945E73A-7978-AE4E-8EE2-1D393FBFB14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8145" y="3282636"/>
              <a:ext cx="175186" cy="165176"/>
            </a:xfrm>
            <a:custGeom>
              <a:avLst/>
              <a:gdLst>
                <a:gd name="T0" fmla="*/ 20 w 37"/>
                <a:gd name="T1" fmla="*/ 2 h 35"/>
                <a:gd name="T2" fmla="*/ 23 w 37"/>
                <a:gd name="T3" fmla="*/ 11 h 35"/>
                <a:gd name="T4" fmla="*/ 25 w 37"/>
                <a:gd name="T5" fmla="*/ 12 h 35"/>
                <a:gd name="T6" fmla="*/ 35 w 37"/>
                <a:gd name="T7" fmla="*/ 12 h 35"/>
                <a:gd name="T8" fmla="*/ 36 w 37"/>
                <a:gd name="T9" fmla="*/ 15 h 35"/>
                <a:gd name="T10" fmla="*/ 28 w 37"/>
                <a:gd name="T11" fmla="*/ 21 h 35"/>
                <a:gd name="T12" fmla="*/ 27 w 37"/>
                <a:gd name="T13" fmla="*/ 23 h 35"/>
                <a:gd name="T14" fmla="*/ 30 w 37"/>
                <a:gd name="T15" fmla="*/ 32 h 35"/>
                <a:gd name="T16" fmla="*/ 28 w 37"/>
                <a:gd name="T17" fmla="*/ 34 h 35"/>
                <a:gd name="T18" fmla="*/ 20 w 37"/>
                <a:gd name="T19" fmla="*/ 28 h 35"/>
                <a:gd name="T20" fmla="*/ 18 w 37"/>
                <a:gd name="T21" fmla="*/ 28 h 35"/>
                <a:gd name="T22" fmla="*/ 10 w 37"/>
                <a:gd name="T23" fmla="*/ 34 h 35"/>
                <a:gd name="T24" fmla="*/ 7 w 37"/>
                <a:gd name="T25" fmla="*/ 32 h 35"/>
                <a:gd name="T26" fmla="*/ 10 w 37"/>
                <a:gd name="T27" fmla="*/ 23 h 35"/>
                <a:gd name="T28" fmla="*/ 10 w 37"/>
                <a:gd name="T29" fmla="*/ 21 h 35"/>
                <a:gd name="T30" fmla="*/ 2 w 37"/>
                <a:gd name="T31" fmla="*/ 15 h 35"/>
                <a:gd name="T32" fmla="*/ 3 w 37"/>
                <a:gd name="T33" fmla="*/ 12 h 35"/>
                <a:gd name="T34" fmla="*/ 13 w 37"/>
                <a:gd name="T35" fmla="*/ 12 h 35"/>
                <a:gd name="T36" fmla="*/ 14 w 37"/>
                <a:gd name="T37" fmla="*/ 11 h 35"/>
                <a:gd name="T38" fmla="*/ 17 w 37"/>
                <a:gd name="T39" fmla="*/ 2 h 35"/>
                <a:gd name="T40" fmla="*/ 20 w 37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5">
                  <a:moveTo>
                    <a:pt x="20" y="2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4" y="12"/>
                    <a:pt x="24" y="12"/>
                    <a:pt x="2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7" y="14"/>
                    <a:pt x="36" y="15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1"/>
                    <a:pt x="27" y="22"/>
                    <a:pt x="27" y="2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1" y="34"/>
                    <a:pt x="29" y="35"/>
                    <a:pt x="28" y="34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8"/>
                    <a:pt x="18" y="28"/>
                    <a:pt x="18" y="28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9" y="35"/>
                    <a:pt x="7" y="34"/>
                    <a:pt x="7" y="3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0" y="21"/>
                    <a:pt x="10" y="2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4"/>
                    <a:pt x="1" y="12"/>
                    <a:pt x="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4" y="12"/>
                    <a:pt x="14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8" y="0"/>
                    <a:pt x="20" y="0"/>
                    <a:pt x="20" y="2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15">
              <a:extLst>
                <a:ext uri="{FF2B5EF4-FFF2-40B4-BE49-F238E27FC236}">
                  <a16:creationId xmlns:a16="http://schemas.microsoft.com/office/drawing/2014/main" id="{92C860E6-F1B7-CF43-851A-7B6B88C1B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3427" y="3282636"/>
              <a:ext cx="172684" cy="165176"/>
            </a:xfrm>
            <a:custGeom>
              <a:avLst/>
              <a:gdLst>
                <a:gd name="T0" fmla="*/ 20 w 37"/>
                <a:gd name="T1" fmla="*/ 2 h 35"/>
                <a:gd name="T2" fmla="*/ 23 w 37"/>
                <a:gd name="T3" fmla="*/ 11 h 35"/>
                <a:gd name="T4" fmla="*/ 24 w 37"/>
                <a:gd name="T5" fmla="*/ 12 h 35"/>
                <a:gd name="T6" fmla="*/ 34 w 37"/>
                <a:gd name="T7" fmla="*/ 12 h 35"/>
                <a:gd name="T8" fmla="*/ 35 w 37"/>
                <a:gd name="T9" fmla="*/ 15 h 35"/>
                <a:gd name="T10" fmla="*/ 27 w 37"/>
                <a:gd name="T11" fmla="*/ 21 h 35"/>
                <a:gd name="T12" fmla="*/ 27 w 37"/>
                <a:gd name="T13" fmla="*/ 23 h 35"/>
                <a:gd name="T14" fmla="*/ 30 w 37"/>
                <a:gd name="T15" fmla="*/ 32 h 35"/>
                <a:gd name="T16" fmla="*/ 27 w 37"/>
                <a:gd name="T17" fmla="*/ 34 h 35"/>
                <a:gd name="T18" fmla="*/ 19 w 37"/>
                <a:gd name="T19" fmla="*/ 28 h 35"/>
                <a:gd name="T20" fmla="*/ 17 w 37"/>
                <a:gd name="T21" fmla="*/ 28 h 35"/>
                <a:gd name="T22" fmla="*/ 9 w 37"/>
                <a:gd name="T23" fmla="*/ 34 h 35"/>
                <a:gd name="T24" fmla="*/ 7 w 37"/>
                <a:gd name="T25" fmla="*/ 32 h 35"/>
                <a:gd name="T26" fmla="*/ 10 w 37"/>
                <a:gd name="T27" fmla="*/ 23 h 35"/>
                <a:gd name="T28" fmla="*/ 9 w 37"/>
                <a:gd name="T29" fmla="*/ 21 h 35"/>
                <a:gd name="T30" fmla="*/ 1 w 37"/>
                <a:gd name="T31" fmla="*/ 15 h 35"/>
                <a:gd name="T32" fmla="*/ 2 w 37"/>
                <a:gd name="T33" fmla="*/ 12 h 35"/>
                <a:gd name="T34" fmla="*/ 12 w 37"/>
                <a:gd name="T35" fmla="*/ 12 h 35"/>
                <a:gd name="T36" fmla="*/ 14 w 37"/>
                <a:gd name="T37" fmla="*/ 11 h 35"/>
                <a:gd name="T38" fmla="*/ 17 w 37"/>
                <a:gd name="T39" fmla="*/ 2 h 35"/>
                <a:gd name="T40" fmla="*/ 20 w 37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5">
                  <a:moveTo>
                    <a:pt x="20" y="2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2"/>
                    <a:pt x="24" y="12"/>
                    <a:pt x="2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12"/>
                    <a:pt x="37" y="14"/>
                    <a:pt x="35" y="15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6" y="22"/>
                    <a:pt x="27" y="2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4"/>
                    <a:pt x="28" y="35"/>
                    <a:pt x="27" y="3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8" y="28"/>
                    <a:pt x="17" y="2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8" y="35"/>
                    <a:pt x="6" y="34"/>
                    <a:pt x="7" y="3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2"/>
                    <a:pt x="10" y="21"/>
                    <a:pt x="9" y="21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1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4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19" y="0"/>
                    <a:pt x="20" y="2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18">
              <a:extLst>
                <a:ext uri="{FF2B5EF4-FFF2-40B4-BE49-F238E27FC236}">
                  <a16:creationId xmlns:a16="http://schemas.microsoft.com/office/drawing/2014/main" id="{E6C7E44C-983B-C04A-BE9F-2CC4C7C20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4257" y="3282636"/>
              <a:ext cx="172684" cy="165176"/>
            </a:xfrm>
            <a:custGeom>
              <a:avLst/>
              <a:gdLst>
                <a:gd name="T0" fmla="*/ 20 w 37"/>
                <a:gd name="T1" fmla="*/ 2 h 35"/>
                <a:gd name="T2" fmla="*/ 23 w 37"/>
                <a:gd name="T3" fmla="*/ 11 h 35"/>
                <a:gd name="T4" fmla="*/ 25 w 37"/>
                <a:gd name="T5" fmla="*/ 12 h 35"/>
                <a:gd name="T6" fmla="*/ 35 w 37"/>
                <a:gd name="T7" fmla="*/ 12 h 35"/>
                <a:gd name="T8" fmla="*/ 35 w 37"/>
                <a:gd name="T9" fmla="*/ 15 h 35"/>
                <a:gd name="T10" fmla="*/ 27 w 37"/>
                <a:gd name="T11" fmla="*/ 21 h 35"/>
                <a:gd name="T12" fmla="*/ 27 w 37"/>
                <a:gd name="T13" fmla="*/ 23 h 35"/>
                <a:gd name="T14" fmla="*/ 30 w 37"/>
                <a:gd name="T15" fmla="*/ 32 h 35"/>
                <a:gd name="T16" fmla="*/ 27 w 37"/>
                <a:gd name="T17" fmla="*/ 34 h 35"/>
                <a:gd name="T18" fmla="*/ 19 w 37"/>
                <a:gd name="T19" fmla="*/ 28 h 35"/>
                <a:gd name="T20" fmla="*/ 17 w 37"/>
                <a:gd name="T21" fmla="*/ 28 h 35"/>
                <a:gd name="T22" fmla="*/ 9 w 37"/>
                <a:gd name="T23" fmla="*/ 34 h 35"/>
                <a:gd name="T24" fmla="*/ 7 w 37"/>
                <a:gd name="T25" fmla="*/ 32 h 35"/>
                <a:gd name="T26" fmla="*/ 10 w 37"/>
                <a:gd name="T27" fmla="*/ 23 h 35"/>
                <a:gd name="T28" fmla="*/ 9 w 37"/>
                <a:gd name="T29" fmla="*/ 21 h 35"/>
                <a:gd name="T30" fmla="*/ 1 w 37"/>
                <a:gd name="T31" fmla="*/ 15 h 35"/>
                <a:gd name="T32" fmla="*/ 2 w 37"/>
                <a:gd name="T33" fmla="*/ 12 h 35"/>
                <a:gd name="T34" fmla="*/ 12 w 37"/>
                <a:gd name="T35" fmla="*/ 12 h 35"/>
                <a:gd name="T36" fmla="*/ 14 w 37"/>
                <a:gd name="T37" fmla="*/ 11 h 35"/>
                <a:gd name="T38" fmla="*/ 17 w 37"/>
                <a:gd name="T39" fmla="*/ 2 h 35"/>
                <a:gd name="T40" fmla="*/ 20 w 37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5">
                  <a:moveTo>
                    <a:pt x="20" y="2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2"/>
                    <a:pt x="24" y="12"/>
                    <a:pt x="2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7" y="14"/>
                    <a:pt x="35" y="15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2"/>
                    <a:pt x="27" y="2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4"/>
                    <a:pt x="29" y="35"/>
                    <a:pt x="27" y="3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8" y="28"/>
                    <a:pt x="17" y="2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8" y="35"/>
                    <a:pt x="6" y="34"/>
                    <a:pt x="7" y="3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2"/>
                    <a:pt x="10" y="21"/>
                    <a:pt x="9" y="21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1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4" y="12"/>
                    <a:pt x="14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19" y="0"/>
                    <a:pt x="20" y="2"/>
                  </a:cubicBezTo>
                  <a:close/>
                </a:path>
              </a:pathLst>
            </a:custGeom>
            <a:solidFill>
              <a:srgbClr val="B1D7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120">
              <a:extLst>
                <a:ext uri="{FF2B5EF4-FFF2-40B4-BE49-F238E27FC236}">
                  <a16:creationId xmlns:a16="http://schemas.microsoft.com/office/drawing/2014/main" id="{E183EFD7-06A2-9245-9635-FBC8C5D132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3150" y="3170017"/>
              <a:ext cx="758307" cy="42546"/>
            </a:xfrm>
            <a:prstGeom prst="rect">
              <a:avLst/>
            </a:prstGeom>
            <a:solidFill>
              <a:srgbClr val="379C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123">
              <a:extLst>
                <a:ext uri="{FF2B5EF4-FFF2-40B4-BE49-F238E27FC236}">
                  <a16:creationId xmlns:a16="http://schemas.microsoft.com/office/drawing/2014/main" id="{E2FD8D7E-1436-324A-A7E5-94BE5E77B2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331" y="3122466"/>
              <a:ext cx="605644" cy="608147"/>
            </a:xfrm>
            <a:prstGeom prst="ellipse">
              <a:avLst/>
            </a:prstGeom>
            <a:solidFill>
              <a:srgbClr val="7BC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24">
              <a:extLst>
                <a:ext uri="{FF2B5EF4-FFF2-40B4-BE49-F238E27FC236}">
                  <a16:creationId xmlns:a16="http://schemas.microsoft.com/office/drawing/2014/main" id="{96AE7188-98F4-D74B-AE75-87B2DFB4FE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480" y="3192540"/>
              <a:ext cx="310330" cy="420447"/>
            </a:xfrm>
            <a:custGeom>
              <a:avLst/>
              <a:gdLst>
                <a:gd name="T0" fmla="*/ 66 w 66"/>
                <a:gd name="T1" fmla="*/ 88 h 89"/>
                <a:gd name="T2" fmla="*/ 61 w 66"/>
                <a:gd name="T3" fmla="*/ 29 h 89"/>
                <a:gd name="T4" fmla="*/ 39 w 66"/>
                <a:gd name="T5" fmla="*/ 4 h 89"/>
                <a:gd name="T6" fmla="*/ 16 w 66"/>
                <a:gd name="T7" fmla="*/ 6 h 89"/>
                <a:gd name="T8" fmla="*/ 7 w 66"/>
                <a:gd name="T9" fmla="*/ 31 h 89"/>
                <a:gd name="T10" fmla="*/ 0 w 66"/>
                <a:gd name="T11" fmla="*/ 89 h 89"/>
                <a:gd name="T12" fmla="*/ 66 w 66"/>
                <a:gd name="T13" fmla="*/ 8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89">
                  <a:moveTo>
                    <a:pt x="66" y="88"/>
                  </a:moveTo>
                  <a:cubicBezTo>
                    <a:pt x="61" y="29"/>
                    <a:pt x="61" y="29"/>
                    <a:pt x="61" y="29"/>
                  </a:cubicBezTo>
                  <a:cubicBezTo>
                    <a:pt x="61" y="14"/>
                    <a:pt x="55" y="0"/>
                    <a:pt x="39" y="4"/>
                  </a:cubicBezTo>
                  <a:cubicBezTo>
                    <a:pt x="31" y="0"/>
                    <a:pt x="22" y="1"/>
                    <a:pt x="16" y="6"/>
                  </a:cubicBezTo>
                  <a:cubicBezTo>
                    <a:pt x="10" y="12"/>
                    <a:pt x="7" y="22"/>
                    <a:pt x="7" y="31"/>
                  </a:cubicBezTo>
                  <a:cubicBezTo>
                    <a:pt x="0" y="89"/>
                    <a:pt x="0" y="89"/>
                    <a:pt x="0" y="89"/>
                  </a:cubicBezTo>
                  <a:lnTo>
                    <a:pt x="66" y="88"/>
                  </a:lnTo>
                  <a:close/>
                </a:path>
              </a:pathLst>
            </a:custGeom>
            <a:solidFill>
              <a:srgbClr val="0A4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25">
              <a:extLst>
                <a:ext uri="{FF2B5EF4-FFF2-40B4-BE49-F238E27FC236}">
                  <a16:creationId xmlns:a16="http://schemas.microsoft.com/office/drawing/2014/main" id="{F23DD220-8401-744D-B3CF-AEBFBF42C7D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2597" y="3465331"/>
              <a:ext cx="97605" cy="117626"/>
            </a:xfrm>
            <a:custGeom>
              <a:avLst/>
              <a:gdLst>
                <a:gd name="T0" fmla="*/ 21 w 21"/>
                <a:gd name="T1" fmla="*/ 0 h 25"/>
                <a:gd name="T2" fmla="*/ 21 w 21"/>
                <a:gd name="T3" fmla="*/ 13 h 25"/>
                <a:gd name="T4" fmla="*/ 11 w 21"/>
                <a:gd name="T5" fmla="*/ 25 h 25"/>
                <a:gd name="T6" fmla="*/ 0 w 21"/>
                <a:gd name="T7" fmla="*/ 13 h 25"/>
                <a:gd name="T8" fmla="*/ 0 w 21"/>
                <a:gd name="T9" fmla="*/ 0 h 25"/>
                <a:gd name="T10" fmla="*/ 21 w 21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5">
                  <a:moveTo>
                    <a:pt x="21" y="0"/>
                  </a:move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19" y="23"/>
                    <a:pt x="11" y="25"/>
                  </a:cubicBezTo>
                  <a:cubicBezTo>
                    <a:pt x="2" y="22"/>
                    <a:pt x="0" y="13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6">
              <a:extLst>
                <a:ext uri="{FF2B5EF4-FFF2-40B4-BE49-F238E27FC236}">
                  <a16:creationId xmlns:a16="http://schemas.microsoft.com/office/drawing/2014/main" id="{76330812-95E5-FE42-8F70-5C4CAB1FA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2597" y="3457822"/>
              <a:ext cx="97605" cy="50053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1 w 21"/>
                <a:gd name="T5" fmla="*/ 11 h 11"/>
                <a:gd name="T6" fmla="*/ 0 w 21"/>
                <a:gd name="T7" fmla="*/ 8 h 11"/>
                <a:gd name="T8" fmla="*/ 0 w 21"/>
                <a:gd name="T9" fmla="*/ 0 h 11"/>
                <a:gd name="T10" fmla="*/ 21 w 21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8"/>
                    <a:pt x="21" y="8"/>
                    <a:pt x="21" y="8"/>
                  </a:cubicBezTo>
                  <a:cubicBezTo>
                    <a:pt x="18" y="10"/>
                    <a:pt x="14" y="11"/>
                    <a:pt x="11" y="11"/>
                  </a:cubicBezTo>
                  <a:cubicBezTo>
                    <a:pt x="7" y="11"/>
                    <a:pt x="3" y="10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E57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27">
              <a:extLst>
                <a:ext uri="{FF2B5EF4-FFF2-40B4-BE49-F238E27FC236}">
                  <a16:creationId xmlns:a16="http://schemas.microsoft.com/office/drawing/2014/main" id="{14FED935-B1CB-7B40-9E58-6FE006113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5047" y="3297652"/>
              <a:ext cx="197711" cy="197711"/>
            </a:xfrm>
            <a:custGeom>
              <a:avLst/>
              <a:gdLst>
                <a:gd name="T0" fmla="*/ 42 w 42"/>
                <a:gd name="T1" fmla="*/ 8 h 42"/>
                <a:gd name="T2" fmla="*/ 26 w 42"/>
                <a:gd name="T3" fmla="*/ 0 h 42"/>
                <a:gd name="T4" fmla="*/ 0 w 42"/>
                <a:gd name="T5" fmla="*/ 8 h 42"/>
                <a:gd name="T6" fmla="*/ 0 w 42"/>
                <a:gd name="T7" fmla="*/ 16 h 42"/>
                <a:gd name="T8" fmla="*/ 6 w 42"/>
                <a:gd name="T9" fmla="*/ 35 h 42"/>
                <a:gd name="T10" fmla="*/ 21 w 42"/>
                <a:gd name="T11" fmla="*/ 42 h 42"/>
                <a:gd name="T12" fmla="*/ 35 w 42"/>
                <a:gd name="T13" fmla="*/ 35 h 42"/>
                <a:gd name="T14" fmla="*/ 42 w 42"/>
                <a:gd name="T15" fmla="*/ 16 h 42"/>
                <a:gd name="T16" fmla="*/ 42 w 42"/>
                <a:gd name="T17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42">
                  <a:moveTo>
                    <a:pt x="42" y="8"/>
                  </a:moveTo>
                  <a:cubicBezTo>
                    <a:pt x="32" y="7"/>
                    <a:pt x="26" y="0"/>
                    <a:pt x="26" y="0"/>
                  </a:cubicBezTo>
                  <a:cubicBezTo>
                    <a:pt x="20" y="5"/>
                    <a:pt x="0" y="8"/>
                    <a:pt x="0" y="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2"/>
                    <a:pt x="2" y="29"/>
                    <a:pt x="6" y="35"/>
                  </a:cubicBezTo>
                  <a:cubicBezTo>
                    <a:pt x="10" y="39"/>
                    <a:pt x="15" y="42"/>
                    <a:pt x="21" y="42"/>
                  </a:cubicBezTo>
                  <a:cubicBezTo>
                    <a:pt x="26" y="42"/>
                    <a:pt x="32" y="39"/>
                    <a:pt x="35" y="35"/>
                  </a:cubicBezTo>
                  <a:cubicBezTo>
                    <a:pt x="39" y="29"/>
                    <a:pt x="42" y="22"/>
                    <a:pt x="42" y="16"/>
                  </a:cubicBezTo>
                  <a:lnTo>
                    <a:pt x="42" y="8"/>
                  </a:lnTo>
                  <a:close/>
                </a:path>
              </a:pathLst>
            </a:cu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28">
              <a:extLst>
                <a:ext uri="{FF2B5EF4-FFF2-40B4-BE49-F238E27FC236}">
                  <a16:creationId xmlns:a16="http://schemas.microsoft.com/office/drawing/2014/main" id="{DFA6DDC2-27DE-C840-9C94-DF90C4156EF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2342" y="3527897"/>
              <a:ext cx="578115" cy="460490"/>
            </a:xfrm>
            <a:custGeom>
              <a:avLst/>
              <a:gdLst>
                <a:gd name="T0" fmla="*/ 113 w 123"/>
                <a:gd name="T1" fmla="*/ 22 h 98"/>
                <a:gd name="T2" fmla="*/ 70 w 123"/>
                <a:gd name="T3" fmla="*/ 0 h 98"/>
                <a:gd name="T4" fmla="*/ 61 w 123"/>
                <a:gd name="T5" fmla="*/ 3 h 98"/>
                <a:gd name="T6" fmla="*/ 52 w 123"/>
                <a:gd name="T7" fmla="*/ 0 h 98"/>
                <a:gd name="T8" fmla="*/ 10 w 123"/>
                <a:gd name="T9" fmla="*/ 22 h 98"/>
                <a:gd name="T10" fmla="*/ 0 w 123"/>
                <a:gd name="T11" fmla="*/ 97 h 98"/>
                <a:gd name="T12" fmla="*/ 16 w 123"/>
                <a:gd name="T13" fmla="*/ 97 h 98"/>
                <a:gd name="T14" fmla="*/ 25 w 123"/>
                <a:gd name="T15" fmla="*/ 34 h 98"/>
                <a:gd name="T16" fmla="*/ 30 w 123"/>
                <a:gd name="T17" fmla="*/ 66 h 98"/>
                <a:gd name="T18" fmla="*/ 26 w 123"/>
                <a:gd name="T19" fmla="*/ 98 h 98"/>
                <a:gd name="T20" fmla="*/ 60 w 123"/>
                <a:gd name="T21" fmla="*/ 98 h 98"/>
                <a:gd name="T22" fmla="*/ 62 w 123"/>
                <a:gd name="T23" fmla="*/ 98 h 98"/>
                <a:gd name="T24" fmla="*/ 96 w 123"/>
                <a:gd name="T25" fmla="*/ 98 h 98"/>
                <a:gd name="T26" fmla="*/ 92 w 123"/>
                <a:gd name="T27" fmla="*/ 66 h 98"/>
                <a:gd name="T28" fmla="*/ 98 w 123"/>
                <a:gd name="T29" fmla="*/ 34 h 98"/>
                <a:gd name="T30" fmla="*/ 107 w 123"/>
                <a:gd name="T31" fmla="*/ 97 h 98"/>
                <a:gd name="T32" fmla="*/ 123 w 123"/>
                <a:gd name="T33" fmla="*/ 97 h 98"/>
                <a:gd name="T34" fmla="*/ 113 w 123"/>
                <a:gd name="T35" fmla="*/ 2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3" h="98">
                  <a:moveTo>
                    <a:pt x="113" y="22"/>
                  </a:moveTo>
                  <a:cubicBezTo>
                    <a:pt x="105" y="8"/>
                    <a:pt x="70" y="0"/>
                    <a:pt x="70" y="0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0"/>
                    <a:pt x="18" y="8"/>
                    <a:pt x="10" y="22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31" y="54"/>
                    <a:pt x="30" y="66"/>
                  </a:cubicBezTo>
                  <a:cubicBezTo>
                    <a:pt x="30" y="78"/>
                    <a:pt x="26" y="98"/>
                    <a:pt x="26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96" y="98"/>
                    <a:pt x="96" y="98"/>
                    <a:pt x="96" y="98"/>
                  </a:cubicBezTo>
                  <a:cubicBezTo>
                    <a:pt x="96" y="98"/>
                    <a:pt x="93" y="78"/>
                    <a:pt x="92" y="66"/>
                  </a:cubicBezTo>
                  <a:cubicBezTo>
                    <a:pt x="92" y="54"/>
                    <a:pt x="98" y="34"/>
                    <a:pt x="98" y="34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23" y="97"/>
                    <a:pt x="123" y="97"/>
                    <a:pt x="123" y="97"/>
                  </a:cubicBezTo>
                  <a:lnTo>
                    <a:pt x="113" y="22"/>
                  </a:lnTo>
                  <a:close/>
                </a:path>
              </a:pathLst>
            </a:cu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9">
              <a:extLst>
                <a:ext uri="{FF2B5EF4-FFF2-40B4-BE49-F238E27FC236}">
                  <a16:creationId xmlns:a16="http://schemas.microsoft.com/office/drawing/2014/main" id="{0A1DB161-0047-E247-AF57-0EFDF829D1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930" y="3555427"/>
              <a:ext cx="410436" cy="432961"/>
            </a:xfrm>
            <a:custGeom>
              <a:avLst/>
              <a:gdLst>
                <a:gd name="T0" fmla="*/ 71 w 87"/>
                <a:gd name="T1" fmla="*/ 0 h 92"/>
                <a:gd name="T2" fmla="*/ 44 w 87"/>
                <a:gd name="T3" fmla="*/ 20 h 92"/>
                <a:gd name="T4" fmla="*/ 16 w 87"/>
                <a:gd name="T5" fmla="*/ 0 h 92"/>
                <a:gd name="T6" fmla="*/ 0 w 87"/>
                <a:gd name="T7" fmla="*/ 7 h 92"/>
                <a:gd name="T8" fmla="*/ 6 w 87"/>
                <a:gd name="T9" fmla="*/ 28 h 92"/>
                <a:gd name="T10" fmla="*/ 7 w 87"/>
                <a:gd name="T11" fmla="*/ 28 h 92"/>
                <a:gd name="T12" fmla="*/ 7 w 87"/>
                <a:gd name="T13" fmla="*/ 28 h 92"/>
                <a:gd name="T14" fmla="*/ 7 w 87"/>
                <a:gd name="T15" fmla="*/ 30 h 92"/>
                <a:gd name="T16" fmla="*/ 8 w 87"/>
                <a:gd name="T17" fmla="*/ 31 h 92"/>
                <a:gd name="T18" fmla="*/ 12 w 87"/>
                <a:gd name="T19" fmla="*/ 60 h 92"/>
                <a:gd name="T20" fmla="*/ 8 w 87"/>
                <a:gd name="T21" fmla="*/ 92 h 92"/>
                <a:gd name="T22" fmla="*/ 42 w 87"/>
                <a:gd name="T23" fmla="*/ 92 h 92"/>
                <a:gd name="T24" fmla="*/ 44 w 87"/>
                <a:gd name="T25" fmla="*/ 92 h 92"/>
                <a:gd name="T26" fmla="*/ 78 w 87"/>
                <a:gd name="T27" fmla="*/ 92 h 92"/>
                <a:gd name="T28" fmla="*/ 74 w 87"/>
                <a:gd name="T29" fmla="*/ 60 h 92"/>
                <a:gd name="T30" fmla="*/ 80 w 87"/>
                <a:gd name="T31" fmla="*/ 28 h 92"/>
                <a:gd name="T32" fmla="*/ 80 w 87"/>
                <a:gd name="T33" fmla="*/ 29 h 92"/>
                <a:gd name="T34" fmla="*/ 81 w 87"/>
                <a:gd name="T35" fmla="*/ 28 h 92"/>
                <a:gd name="T36" fmla="*/ 87 w 87"/>
                <a:gd name="T37" fmla="*/ 7 h 92"/>
                <a:gd name="T38" fmla="*/ 71 w 87"/>
                <a:gd name="T3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7" h="92">
                  <a:moveTo>
                    <a:pt x="71" y="0"/>
                  </a:moveTo>
                  <a:cubicBezTo>
                    <a:pt x="69" y="8"/>
                    <a:pt x="61" y="20"/>
                    <a:pt x="44" y="20"/>
                  </a:cubicBezTo>
                  <a:cubicBezTo>
                    <a:pt x="25" y="20"/>
                    <a:pt x="18" y="7"/>
                    <a:pt x="16" y="0"/>
                  </a:cubicBezTo>
                  <a:cubicBezTo>
                    <a:pt x="10" y="2"/>
                    <a:pt x="5" y="4"/>
                    <a:pt x="0" y="7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9"/>
                    <a:pt x="7" y="30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9" y="37"/>
                    <a:pt x="13" y="51"/>
                    <a:pt x="12" y="60"/>
                  </a:cubicBezTo>
                  <a:cubicBezTo>
                    <a:pt x="12" y="72"/>
                    <a:pt x="8" y="92"/>
                    <a:pt x="8" y="92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44" y="92"/>
                    <a:pt x="44" y="92"/>
                    <a:pt x="44" y="92"/>
                  </a:cubicBezTo>
                  <a:cubicBezTo>
                    <a:pt x="78" y="92"/>
                    <a:pt x="78" y="92"/>
                    <a:pt x="78" y="92"/>
                  </a:cubicBezTo>
                  <a:cubicBezTo>
                    <a:pt x="78" y="92"/>
                    <a:pt x="75" y="72"/>
                    <a:pt x="74" y="60"/>
                  </a:cubicBezTo>
                  <a:cubicBezTo>
                    <a:pt x="74" y="48"/>
                    <a:pt x="80" y="28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8"/>
                    <a:pt x="81" y="28"/>
                    <a:pt x="81" y="28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2" y="4"/>
                    <a:pt x="77" y="2"/>
                    <a:pt x="71" y="0"/>
                  </a:cubicBezTo>
                  <a:close/>
                </a:path>
              </a:pathLst>
            </a:custGeom>
            <a:solidFill>
              <a:srgbClr val="379C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0">
              <a:extLst>
                <a:ext uri="{FF2B5EF4-FFF2-40B4-BE49-F238E27FC236}">
                  <a16:creationId xmlns:a16="http://schemas.microsoft.com/office/drawing/2014/main" id="{3ADDC927-6582-D545-A45D-0D5EB045B7A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2138" y="3507875"/>
              <a:ext cx="563099" cy="583121"/>
            </a:xfrm>
            <a:custGeom>
              <a:avLst/>
              <a:gdLst>
                <a:gd name="T0" fmla="*/ 48 w 120"/>
                <a:gd name="T1" fmla="*/ 85 h 124"/>
                <a:gd name="T2" fmla="*/ 42 w 120"/>
                <a:gd name="T3" fmla="*/ 81 h 124"/>
                <a:gd name="T4" fmla="*/ 9 w 120"/>
                <a:gd name="T5" fmla="*/ 16 h 124"/>
                <a:gd name="T6" fmla="*/ 1 w 120"/>
                <a:gd name="T7" fmla="*/ 0 h 124"/>
                <a:gd name="T8" fmla="*/ 0 w 120"/>
                <a:gd name="T9" fmla="*/ 21 h 124"/>
                <a:gd name="T10" fmla="*/ 22 w 120"/>
                <a:gd name="T11" fmla="*/ 102 h 124"/>
                <a:gd name="T12" fmla="*/ 33 w 120"/>
                <a:gd name="T13" fmla="*/ 111 h 124"/>
                <a:gd name="T14" fmla="*/ 88 w 120"/>
                <a:gd name="T15" fmla="*/ 120 h 124"/>
                <a:gd name="T16" fmla="*/ 119 w 120"/>
                <a:gd name="T17" fmla="*/ 120 h 124"/>
                <a:gd name="T18" fmla="*/ 48 w 120"/>
                <a:gd name="T19" fmla="*/ 8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124">
                  <a:moveTo>
                    <a:pt x="48" y="85"/>
                  </a:moveTo>
                  <a:cubicBezTo>
                    <a:pt x="45" y="85"/>
                    <a:pt x="43" y="83"/>
                    <a:pt x="42" y="81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5" y="0"/>
                    <a:pt x="1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22" y="102"/>
                    <a:pt x="22" y="102"/>
                    <a:pt x="22" y="102"/>
                  </a:cubicBezTo>
                  <a:cubicBezTo>
                    <a:pt x="24" y="107"/>
                    <a:pt x="26" y="111"/>
                    <a:pt x="33" y="111"/>
                  </a:cubicBezTo>
                  <a:cubicBezTo>
                    <a:pt x="47" y="111"/>
                    <a:pt x="72" y="116"/>
                    <a:pt x="88" y="120"/>
                  </a:cubicBezTo>
                  <a:cubicBezTo>
                    <a:pt x="105" y="124"/>
                    <a:pt x="119" y="120"/>
                    <a:pt x="119" y="120"/>
                  </a:cubicBezTo>
                  <a:cubicBezTo>
                    <a:pt x="120" y="83"/>
                    <a:pt x="62" y="85"/>
                    <a:pt x="48" y="85"/>
                  </a:cubicBezTo>
                  <a:close/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31">
              <a:extLst>
                <a:ext uri="{FF2B5EF4-FFF2-40B4-BE49-F238E27FC236}">
                  <a16:creationId xmlns:a16="http://schemas.microsoft.com/office/drawing/2014/main" id="{EFBD1659-6294-C04C-940F-9FB179057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7388" y="3678056"/>
              <a:ext cx="220234" cy="277796"/>
            </a:xfrm>
            <a:custGeom>
              <a:avLst/>
              <a:gdLst>
                <a:gd name="T0" fmla="*/ 47 w 47"/>
                <a:gd name="T1" fmla="*/ 41 h 59"/>
                <a:gd name="T2" fmla="*/ 47 w 47"/>
                <a:gd name="T3" fmla="*/ 59 h 59"/>
                <a:gd name="T4" fmla="*/ 19 w 47"/>
                <a:gd name="T5" fmla="*/ 59 h 59"/>
                <a:gd name="T6" fmla="*/ 19 w 47"/>
                <a:gd name="T7" fmla="*/ 49 h 59"/>
                <a:gd name="T8" fmla="*/ 1 w 47"/>
                <a:gd name="T9" fmla="*/ 27 h 59"/>
                <a:gd name="T10" fmla="*/ 14 w 47"/>
                <a:gd name="T11" fmla="*/ 1 h 59"/>
                <a:gd name="T12" fmla="*/ 39 w 47"/>
                <a:gd name="T13" fmla="*/ 9 h 59"/>
                <a:gd name="T14" fmla="*/ 42 w 47"/>
                <a:gd name="T15" fmla="*/ 28 h 59"/>
                <a:gd name="T16" fmla="*/ 47 w 47"/>
                <a:gd name="T17" fmla="*/ 4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59">
                  <a:moveTo>
                    <a:pt x="47" y="41"/>
                  </a:moveTo>
                  <a:cubicBezTo>
                    <a:pt x="47" y="59"/>
                    <a:pt x="47" y="59"/>
                    <a:pt x="47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9"/>
                    <a:pt x="0" y="44"/>
                    <a:pt x="1" y="27"/>
                  </a:cubicBezTo>
                  <a:cubicBezTo>
                    <a:pt x="2" y="11"/>
                    <a:pt x="10" y="3"/>
                    <a:pt x="14" y="1"/>
                  </a:cubicBezTo>
                  <a:cubicBezTo>
                    <a:pt x="18" y="0"/>
                    <a:pt x="39" y="8"/>
                    <a:pt x="39" y="9"/>
                  </a:cubicBezTo>
                  <a:cubicBezTo>
                    <a:pt x="39" y="10"/>
                    <a:pt x="42" y="28"/>
                    <a:pt x="42" y="28"/>
                  </a:cubicBezTo>
                  <a:lnTo>
                    <a:pt x="47" y="41"/>
                  </a:lnTo>
                  <a:close/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32">
              <a:extLst>
                <a:ext uri="{FF2B5EF4-FFF2-40B4-BE49-F238E27FC236}">
                  <a16:creationId xmlns:a16="http://schemas.microsoft.com/office/drawing/2014/main" id="{DC72FC89-8E89-3747-806B-084778C27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2383" y="3580453"/>
              <a:ext cx="325346" cy="310330"/>
            </a:xfrm>
            <a:custGeom>
              <a:avLst/>
              <a:gdLst>
                <a:gd name="T0" fmla="*/ 18 w 69"/>
                <a:gd name="T1" fmla="*/ 36 h 66"/>
                <a:gd name="T2" fmla="*/ 28 w 69"/>
                <a:gd name="T3" fmla="*/ 32 h 66"/>
                <a:gd name="T4" fmla="*/ 24 w 69"/>
                <a:gd name="T5" fmla="*/ 47 h 66"/>
                <a:gd name="T6" fmla="*/ 42 w 69"/>
                <a:gd name="T7" fmla="*/ 65 h 66"/>
                <a:gd name="T8" fmla="*/ 67 w 69"/>
                <a:gd name="T9" fmla="*/ 32 h 66"/>
                <a:gd name="T10" fmla="*/ 27 w 69"/>
                <a:gd name="T11" fmla="*/ 2 h 66"/>
                <a:gd name="T12" fmla="*/ 18 w 69"/>
                <a:gd name="T13" fmla="*/ 3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6">
                  <a:moveTo>
                    <a:pt x="18" y="36"/>
                  </a:moveTo>
                  <a:cubicBezTo>
                    <a:pt x="18" y="36"/>
                    <a:pt x="23" y="29"/>
                    <a:pt x="28" y="32"/>
                  </a:cubicBezTo>
                  <a:cubicBezTo>
                    <a:pt x="32" y="36"/>
                    <a:pt x="30" y="43"/>
                    <a:pt x="24" y="47"/>
                  </a:cubicBezTo>
                  <a:cubicBezTo>
                    <a:pt x="24" y="47"/>
                    <a:pt x="30" y="66"/>
                    <a:pt x="42" y="65"/>
                  </a:cubicBezTo>
                  <a:cubicBezTo>
                    <a:pt x="54" y="64"/>
                    <a:pt x="69" y="52"/>
                    <a:pt x="67" y="32"/>
                  </a:cubicBezTo>
                  <a:cubicBezTo>
                    <a:pt x="66" y="13"/>
                    <a:pt x="41" y="0"/>
                    <a:pt x="27" y="2"/>
                  </a:cubicBezTo>
                  <a:cubicBezTo>
                    <a:pt x="13" y="5"/>
                    <a:pt x="0" y="20"/>
                    <a:pt x="18" y="36"/>
                  </a:cubicBezTo>
                  <a:close/>
                </a:path>
              </a:pathLst>
            </a:custGeom>
            <a:solidFill>
              <a:srgbClr val="1E17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33">
              <a:extLst>
                <a:ext uri="{FF2B5EF4-FFF2-40B4-BE49-F238E27FC236}">
                  <a16:creationId xmlns:a16="http://schemas.microsoft.com/office/drawing/2014/main" id="{861BA67F-D841-FD4D-B607-66415A8E9C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7718" y="3582955"/>
              <a:ext cx="325346" cy="320341"/>
            </a:xfrm>
            <a:custGeom>
              <a:avLst/>
              <a:gdLst>
                <a:gd name="T0" fmla="*/ 0 w 69"/>
                <a:gd name="T1" fmla="*/ 19 h 68"/>
                <a:gd name="T2" fmla="*/ 31 w 69"/>
                <a:gd name="T3" fmla="*/ 17 h 68"/>
                <a:gd name="T4" fmla="*/ 62 w 69"/>
                <a:gd name="T5" fmla="*/ 56 h 68"/>
                <a:gd name="T6" fmla="*/ 40 w 69"/>
                <a:gd name="T7" fmla="*/ 63 h 68"/>
                <a:gd name="T8" fmla="*/ 0 w 69"/>
                <a:gd name="T9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68">
                  <a:moveTo>
                    <a:pt x="0" y="19"/>
                  </a:moveTo>
                  <a:cubicBezTo>
                    <a:pt x="0" y="19"/>
                    <a:pt x="15" y="0"/>
                    <a:pt x="31" y="17"/>
                  </a:cubicBezTo>
                  <a:cubicBezTo>
                    <a:pt x="46" y="34"/>
                    <a:pt x="55" y="52"/>
                    <a:pt x="62" y="56"/>
                  </a:cubicBezTo>
                  <a:cubicBezTo>
                    <a:pt x="69" y="60"/>
                    <a:pt x="56" y="68"/>
                    <a:pt x="40" y="63"/>
                  </a:cubicBezTo>
                  <a:cubicBezTo>
                    <a:pt x="23" y="58"/>
                    <a:pt x="1" y="37"/>
                    <a:pt x="0" y="19"/>
                  </a:cubicBezTo>
                  <a:close/>
                </a:path>
              </a:pathLst>
            </a:custGeom>
            <a:solidFill>
              <a:srgbClr val="1E17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34">
              <a:extLst>
                <a:ext uri="{FF2B5EF4-FFF2-40B4-BE49-F238E27FC236}">
                  <a16:creationId xmlns:a16="http://schemas.microsoft.com/office/drawing/2014/main" id="{C9EF8EE4-CA0D-DC4F-8B10-07B625E96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4981" y="3890783"/>
              <a:ext cx="75080" cy="65069"/>
            </a:xfrm>
            <a:custGeom>
              <a:avLst/>
              <a:gdLst>
                <a:gd name="T0" fmla="*/ 0 w 16"/>
                <a:gd name="T1" fmla="*/ 14 h 14"/>
                <a:gd name="T2" fmla="*/ 0 w 16"/>
                <a:gd name="T3" fmla="*/ 4 h 14"/>
                <a:gd name="T4" fmla="*/ 16 w 16"/>
                <a:gd name="T5" fmla="*/ 0 h 14"/>
                <a:gd name="T6" fmla="*/ 5 w 16"/>
                <a:gd name="T7" fmla="*/ 8 h 14"/>
                <a:gd name="T8" fmla="*/ 5 w 16"/>
                <a:gd name="T9" fmla="*/ 14 h 14"/>
                <a:gd name="T10" fmla="*/ 0 w 16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4">
                  <a:moveTo>
                    <a:pt x="0" y="1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1" y="4"/>
                    <a:pt x="16" y="0"/>
                  </a:cubicBezTo>
                  <a:cubicBezTo>
                    <a:pt x="16" y="0"/>
                    <a:pt x="13" y="8"/>
                    <a:pt x="5" y="8"/>
                  </a:cubicBezTo>
                  <a:cubicBezTo>
                    <a:pt x="5" y="14"/>
                    <a:pt x="5" y="14"/>
                    <a:pt x="5" y="14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F8A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35">
              <a:extLst>
                <a:ext uri="{FF2B5EF4-FFF2-40B4-BE49-F238E27FC236}">
                  <a16:creationId xmlns:a16="http://schemas.microsoft.com/office/drawing/2014/main" id="{BE590EA8-1C93-9643-B2F1-E7229F324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12394" y="4656597"/>
              <a:ext cx="515548" cy="1166240"/>
            </a:xfrm>
            <a:custGeom>
              <a:avLst/>
              <a:gdLst>
                <a:gd name="T0" fmla="*/ 5 w 110"/>
                <a:gd name="T1" fmla="*/ 0 h 248"/>
                <a:gd name="T2" fmla="*/ 20 w 110"/>
                <a:gd name="T3" fmla="*/ 126 h 248"/>
                <a:gd name="T4" fmla="*/ 82 w 110"/>
                <a:gd name="T5" fmla="*/ 248 h 248"/>
                <a:gd name="T6" fmla="*/ 110 w 110"/>
                <a:gd name="T7" fmla="*/ 241 h 248"/>
                <a:gd name="T8" fmla="*/ 71 w 110"/>
                <a:gd name="T9" fmla="*/ 123 h 248"/>
                <a:gd name="T10" fmla="*/ 75 w 110"/>
                <a:gd name="T11" fmla="*/ 61 h 248"/>
                <a:gd name="T12" fmla="*/ 70 w 110"/>
                <a:gd name="T13" fmla="*/ 1 h 248"/>
                <a:gd name="T14" fmla="*/ 0 w 110"/>
                <a:gd name="T15" fmla="*/ 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248">
                  <a:moveTo>
                    <a:pt x="5" y="0"/>
                  </a:moveTo>
                  <a:cubicBezTo>
                    <a:pt x="5" y="0"/>
                    <a:pt x="12" y="105"/>
                    <a:pt x="20" y="126"/>
                  </a:cubicBezTo>
                  <a:cubicBezTo>
                    <a:pt x="29" y="148"/>
                    <a:pt x="82" y="248"/>
                    <a:pt x="82" y="248"/>
                  </a:cubicBezTo>
                  <a:cubicBezTo>
                    <a:pt x="110" y="241"/>
                    <a:pt x="110" y="241"/>
                    <a:pt x="110" y="241"/>
                  </a:cubicBezTo>
                  <a:cubicBezTo>
                    <a:pt x="71" y="123"/>
                    <a:pt x="71" y="123"/>
                    <a:pt x="71" y="123"/>
                  </a:cubicBezTo>
                  <a:cubicBezTo>
                    <a:pt x="70" y="130"/>
                    <a:pt x="65" y="96"/>
                    <a:pt x="75" y="61"/>
                  </a:cubicBezTo>
                  <a:cubicBezTo>
                    <a:pt x="81" y="41"/>
                    <a:pt x="78" y="19"/>
                    <a:pt x="7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6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36">
              <a:extLst>
                <a:ext uri="{FF2B5EF4-FFF2-40B4-BE49-F238E27FC236}">
                  <a16:creationId xmlns:a16="http://schemas.microsoft.com/office/drawing/2014/main" id="{DE2AFECF-DB32-D244-8E03-C9D5FA7A5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4576" y="4556491"/>
              <a:ext cx="620660" cy="1308892"/>
            </a:xfrm>
            <a:custGeom>
              <a:avLst/>
              <a:gdLst>
                <a:gd name="T0" fmla="*/ 132 w 132"/>
                <a:gd name="T1" fmla="*/ 17 h 278"/>
                <a:gd name="T2" fmla="*/ 96 w 132"/>
                <a:gd name="T3" fmla="*/ 79 h 278"/>
                <a:gd name="T4" fmla="*/ 49 w 132"/>
                <a:gd name="T5" fmla="*/ 134 h 278"/>
                <a:gd name="T6" fmla="*/ 44 w 132"/>
                <a:gd name="T7" fmla="*/ 278 h 278"/>
                <a:gd name="T8" fmla="*/ 17 w 132"/>
                <a:gd name="T9" fmla="*/ 278 h 278"/>
                <a:gd name="T10" fmla="*/ 1 w 132"/>
                <a:gd name="T11" fmla="*/ 121 h 278"/>
                <a:gd name="T12" fmla="*/ 53 w 132"/>
                <a:gd name="T13" fmla="*/ 8 h 278"/>
                <a:gd name="T14" fmla="*/ 132 w 132"/>
                <a:gd name="T15" fmla="*/ 17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278">
                  <a:moveTo>
                    <a:pt x="132" y="17"/>
                  </a:moveTo>
                  <a:cubicBezTo>
                    <a:pt x="132" y="17"/>
                    <a:pt x="130" y="46"/>
                    <a:pt x="96" y="79"/>
                  </a:cubicBezTo>
                  <a:cubicBezTo>
                    <a:pt x="63" y="112"/>
                    <a:pt x="49" y="134"/>
                    <a:pt x="49" y="134"/>
                  </a:cubicBezTo>
                  <a:cubicBezTo>
                    <a:pt x="44" y="278"/>
                    <a:pt x="44" y="278"/>
                    <a:pt x="44" y="278"/>
                  </a:cubicBezTo>
                  <a:cubicBezTo>
                    <a:pt x="17" y="278"/>
                    <a:pt x="17" y="278"/>
                    <a:pt x="17" y="278"/>
                  </a:cubicBezTo>
                  <a:cubicBezTo>
                    <a:pt x="17" y="278"/>
                    <a:pt x="0" y="127"/>
                    <a:pt x="1" y="121"/>
                  </a:cubicBezTo>
                  <a:cubicBezTo>
                    <a:pt x="1" y="116"/>
                    <a:pt x="47" y="17"/>
                    <a:pt x="53" y="8"/>
                  </a:cubicBezTo>
                  <a:cubicBezTo>
                    <a:pt x="58" y="0"/>
                    <a:pt x="132" y="17"/>
                    <a:pt x="132" y="17"/>
                  </a:cubicBezTo>
                  <a:close/>
                </a:path>
              </a:pathLst>
            </a:custGeom>
            <a:solidFill>
              <a:srgbClr val="379C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37">
              <a:extLst>
                <a:ext uri="{FF2B5EF4-FFF2-40B4-BE49-F238E27FC236}">
                  <a16:creationId xmlns:a16="http://schemas.microsoft.com/office/drawing/2014/main" id="{F690B4B5-297A-384A-B3BF-2D2C670D4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2277" y="3950847"/>
              <a:ext cx="480511" cy="770819"/>
            </a:xfrm>
            <a:custGeom>
              <a:avLst/>
              <a:gdLst>
                <a:gd name="T0" fmla="*/ 72 w 102"/>
                <a:gd name="T1" fmla="*/ 0 h 164"/>
                <a:gd name="T2" fmla="*/ 91 w 102"/>
                <a:gd name="T3" fmla="*/ 39 h 164"/>
                <a:gd name="T4" fmla="*/ 95 w 102"/>
                <a:gd name="T5" fmla="*/ 150 h 164"/>
                <a:gd name="T6" fmla="*/ 86 w 102"/>
                <a:gd name="T7" fmla="*/ 154 h 164"/>
                <a:gd name="T8" fmla="*/ 4 w 102"/>
                <a:gd name="T9" fmla="*/ 152 h 164"/>
                <a:gd name="T10" fmla="*/ 4 w 102"/>
                <a:gd name="T11" fmla="*/ 152 h 164"/>
                <a:gd name="T12" fmla="*/ 10 w 102"/>
                <a:gd name="T13" fmla="*/ 73 h 164"/>
                <a:gd name="T14" fmla="*/ 15 w 102"/>
                <a:gd name="T15" fmla="*/ 22 h 164"/>
                <a:gd name="T16" fmla="*/ 38 w 102"/>
                <a:gd name="T17" fmla="*/ 1 h 164"/>
                <a:gd name="T18" fmla="*/ 72 w 102"/>
                <a:gd name="T19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164">
                  <a:moveTo>
                    <a:pt x="72" y="0"/>
                  </a:moveTo>
                  <a:cubicBezTo>
                    <a:pt x="72" y="0"/>
                    <a:pt x="102" y="2"/>
                    <a:pt x="91" y="39"/>
                  </a:cubicBezTo>
                  <a:cubicBezTo>
                    <a:pt x="79" y="79"/>
                    <a:pt x="92" y="144"/>
                    <a:pt x="95" y="150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59" y="164"/>
                    <a:pt x="30" y="163"/>
                    <a:pt x="4" y="152"/>
                  </a:cubicBezTo>
                  <a:cubicBezTo>
                    <a:pt x="4" y="152"/>
                    <a:pt x="4" y="152"/>
                    <a:pt x="4" y="152"/>
                  </a:cubicBezTo>
                  <a:cubicBezTo>
                    <a:pt x="4" y="152"/>
                    <a:pt x="27" y="100"/>
                    <a:pt x="10" y="73"/>
                  </a:cubicBezTo>
                  <a:cubicBezTo>
                    <a:pt x="0" y="55"/>
                    <a:pt x="3" y="37"/>
                    <a:pt x="15" y="22"/>
                  </a:cubicBezTo>
                  <a:cubicBezTo>
                    <a:pt x="24" y="12"/>
                    <a:pt x="34" y="1"/>
                    <a:pt x="38" y="1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rgbClr val="FE3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38">
              <a:extLst>
                <a:ext uri="{FF2B5EF4-FFF2-40B4-BE49-F238E27FC236}">
                  <a16:creationId xmlns:a16="http://schemas.microsoft.com/office/drawing/2014/main" id="{79D93E95-1990-7E4F-8D31-112394E54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4576" y="4669110"/>
              <a:ext cx="262780" cy="1196272"/>
            </a:xfrm>
            <a:custGeom>
              <a:avLst/>
              <a:gdLst>
                <a:gd name="T0" fmla="*/ 17 w 56"/>
                <a:gd name="T1" fmla="*/ 254 h 254"/>
                <a:gd name="T2" fmla="*/ 23 w 56"/>
                <a:gd name="T3" fmla="*/ 254 h 254"/>
                <a:gd name="T4" fmla="*/ 11 w 56"/>
                <a:gd name="T5" fmla="*/ 98 h 254"/>
                <a:gd name="T6" fmla="*/ 40 w 56"/>
                <a:gd name="T7" fmla="*/ 43 h 254"/>
                <a:gd name="T8" fmla="*/ 56 w 56"/>
                <a:gd name="T9" fmla="*/ 4 h 254"/>
                <a:gd name="T10" fmla="*/ 45 w 56"/>
                <a:gd name="T11" fmla="*/ 0 h 254"/>
                <a:gd name="T12" fmla="*/ 1 w 56"/>
                <a:gd name="T13" fmla="*/ 97 h 254"/>
                <a:gd name="T14" fmla="*/ 17 w 56"/>
                <a:gd name="T15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254">
                  <a:moveTo>
                    <a:pt x="17" y="254"/>
                  </a:moveTo>
                  <a:cubicBezTo>
                    <a:pt x="23" y="254"/>
                    <a:pt x="23" y="254"/>
                    <a:pt x="23" y="254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13" y="95"/>
                    <a:pt x="19" y="83"/>
                    <a:pt x="40" y="43"/>
                  </a:cubicBezTo>
                  <a:cubicBezTo>
                    <a:pt x="47" y="29"/>
                    <a:pt x="52" y="16"/>
                    <a:pt x="56" y="4"/>
                  </a:cubicBezTo>
                  <a:cubicBezTo>
                    <a:pt x="52" y="2"/>
                    <a:pt x="48" y="1"/>
                    <a:pt x="45" y="0"/>
                  </a:cubicBezTo>
                  <a:cubicBezTo>
                    <a:pt x="30" y="30"/>
                    <a:pt x="1" y="93"/>
                    <a:pt x="1" y="97"/>
                  </a:cubicBezTo>
                  <a:cubicBezTo>
                    <a:pt x="0" y="103"/>
                    <a:pt x="17" y="254"/>
                    <a:pt x="17" y="254"/>
                  </a:cubicBezTo>
                  <a:close/>
                </a:path>
              </a:pathLst>
            </a:custGeom>
            <a:solidFill>
              <a:srgbClr val="2481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39">
              <a:extLst>
                <a:ext uri="{FF2B5EF4-FFF2-40B4-BE49-F238E27FC236}">
                  <a16:creationId xmlns:a16="http://schemas.microsoft.com/office/drawing/2014/main" id="{9D86D53A-4DA0-5E4A-8257-95E7497F8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7293" y="4111017"/>
              <a:ext cx="282801" cy="578115"/>
            </a:xfrm>
            <a:custGeom>
              <a:avLst/>
              <a:gdLst>
                <a:gd name="T0" fmla="*/ 31 w 60"/>
                <a:gd name="T1" fmla="*/ 29 h 123"/>
                <a:gd name="T2" fmla="*/ 13 w 60"/>
                <a:gd name="T3" fmla="*/ 123 h 123"/>
                <a:gd name="T4" fmla="*/ 1 w 60"/>
                <a:gd name="T5" fmla="*/ 118 h 123"/>
                <a:gd name="T6" fmla="*/ 1 w 60"/>
                <a:gd name="T7" fmla="*/ 118 h 123"/>
                <a:gd name="T8" fmla="*/ 7 w 60"/>
                <a:gd name="T9" fmla="*/ 39 h 123"/>
                <a:gd name="T10" fmla="*/ 1 w 60"/>
                <a:gd name="T11" fmla="*/ 13 h 123"/>
                <a:gd name="T12" fmla="*/ 60 w 60"/>
                <a:gd name="T13" fmla="*/ 0 h 123"/>
                <a:gd name="T14" fmla="*/ 31 w 60"/>
                <a:gd name="T15" fmla="*/ 29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0" h="123">
                  <a:moveTo>
                    <a:pt x="31" y="29"/>
                  </a:moveTo>
                  <a:cubicBezTo>
                    <a:pt x="17" y="34"/>
                    <a:pt x="28" y="71"/>
                    <a:pt x="13" y="123"/>
                  </a:cubicBezTo>
                  <a:cubicBezTo>
                    <a:pt x="9" y="121"/>
                    <a:pt x="5" y="120"/>
                    <a:pt x="1" y="118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1" y="118"/>
                    <a:pt x="24" y="66"/>
                    <a:pt x="7" y="39"/>
                  </a:cubicBezTo>
                  <a:cubicBezTo>
                    <a:pt x="2" y="30"/>
                    <a:pt x="0" y="21"/>
                    <a:pt x="1" y="13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50" y="22"/>
                    <a:pt x="31" y="29"/>
                  </a:cubicBezTo>
                  <a:close/>
                </a:path>
              </a:pathLst>
            </a:custGeom>
            <a:solidFill>
              <a:srgbClr val="ED1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40">
              <a:extLst>
                <a:ext uri="{FF2B5EF4-FFF2-40B4-BE49-F238E27FC236}">
                  <a16:creationId xmlns:a16="http://schemas.microsoft.com/office/drawing/2014/main" id="{209FF706-20B0-A84B-96D8-485B93AD7DE3}"/>
                </a:ext>
              </a:extLst>
            </p:cNvPr>
            <p:cNvSpPr>
              <a:spLocks/>
            </p:cNvSpPr>
            <p:nvPr/>
          </p:nvSpPr>
          <p:spPr bwMode="auto">
            <a:xfrm rot="21014523">
              <a:off x="9585940" y="3754389"/>
              <a:ext cx="790841" cy="570607"/>
            </a:xfrm>
            <a:custGeom>
              <a:avLst/>
              <a:gdLst>
                <a:gd name="T0" fmla="*/ 12 w 168"/>
                <a:gd name="T1" fmla="*/ 24 h 121"/>
                <a:gd name="T2" fmla="*/ 82 w 168"/>
                <a:gd name="T3" fmla="*/ 118 h 121"/>
                <a:gd name="T4" fmla="*/ 151 w 168"/>
                <a:gd name="T5" fmla="*/ 101 h 121"/>
                <a:gd name="T6" fmla="*/ 167 w 168"/>
                <a:gd name="T7" fmla="*/ 80 h 121"/>
                <a:gd name="T8" fmla="*/ 142 w 168"/>
                <a:gd name="T9" fmla="*/ 61 h 121"/>
                <a:gd name="T10" fmla="*/ 81 w 168"/>
                <a:gd name="T11" fmla="*/ 80 h 121"/>
                <a:gd name="T12" fmla="*/ 18 w 168"/>
                <a:gd name="T13" fmla="*/ 15 h 121"/>
                <a:gd name="T14" fmla="*/ 6 w 168"/>
                <a:gd name="T15" fmla="*/ 0 h 121"/>
                <a:gd name="T16" fmla="*/ 12 w 168"/>
                <a:gd name="T17" fmla="*/ 2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8" h="121">
                  <a:moveTo>
                    <a:pt x="12" y="24"/>
                  </a:moveTo>
                  <a:cubicBezTo>
                    <a:pt x="12" y="24"/>
                    <a:pt x="66" y="113"/>
                    <a:pt x="82" y="118"/>
                  </a:cubicBezTo>
                  <a:cubicBezTo>
                    <a:pt x="89" y="121"/>
                    <a:pt x="133" y="104"/>
                    <a:pt x="151" y="101"/>
                  </a:cubicBezTo>
                  <a:cubicBezTo>
                    <a:pt x="161" y="99"/>
                    <a:pt x="168" y="90"/>
                    <a:pt x="167" y="80"/>
                  </a:cubicBezTo>
                  <a:cubicBezTo>
                    <a:pt x="166" y="68"/>
                    <a:pt x="153" y="59"/>
                    <a:pt x="142" y="61"/>
                  </a:cubicBezTo>
                  <a:cubicBezTo>
                    <a:pt x="81" y="80"/>
                    <a:pt x="81" y="80"/>
                    <a:pt x="81" y="80"/>
                  </a:cubicBezTo>
                  <a:cubicBezTo>
                    <a:pt x="81" y="80"/>
                    <a:pt x="30" y="27"/>
                    <a:pt x="18" y="15"/>
                  </a:cubicBezTo>
                  <a:cubicBezTo>
                    <a:pt x="18" y="15"/>
                    <a:pt x="13" y="0"/>
                    <a:pt x="6" y="0"/>
                  </a:cubicBezTo>
                  <a:cubicBezTo>
                    <a:pt x="0" y="0"/>
                    <a:pt x="10" y="18"/>
                    <a:pt x="12" y="24"/>
                  </a:cubicBezTo>
                  <a:close/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41">
              <a:extLst>
                <a:ext uri="{FF2B5EF4-FFF2-40B4-BE49-F238E27FC236}">
                  <a16:creationId xmlns:a16="http://schemas.microsoft.com/office/drawing/2014/main" id="{1EFC3C94-2D2C-F84E-8D0E-05507840B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4481" y="5865381"/>
              <a:ext cx="297817" cy="82589"/>
            </a:xfrm>
            <a:custGeom>
              <a:avLst/>
              <a:gdLst>
                <a:gd name="T0" fmla="*/ 9 w 63"/>
                <a:gd name="T1" fmla="*/ 9 h 18"/>
                <a:gd name="T2" fmla="*/ 36 w 63"/>
                <a:gd name="T3" fmla="*/ 0 h 18"/>
                <a:gd name="T4" fmla="*/ 63 w 63"/>
                <a:gd name="T5" fmla="*/ 0 h 18"/>
                <a:gd name="T6" fmla="*/ 63 w 63"/>
                <a:gd name="T7" fmla="*/ 14 h 18"/>
                <a:gd name="T8" fmla="*/ 59 w 63"/>
                <a:gd name="T9" fmla="*/ 18 h 18"/>
                <a:gd name="T10" fmla="*/ 5 w 63"/>
                <a:gd name="T11" fmla="*/ 18 h 18"/>
                <a:gd name="T12" fmla="*/ 3 w 63"/>
                <a:gd name="T13" fmla="*/ 12 h 18"/>
                <a:gd name="T14" fmla="*/ 9 w 63"/>
                <a:gd name="T1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8">
                  <a:moveTo>
                    <a:pt x="9" y="9"/>
                  </a:moveTo>
                  <a:cubicBezTo>
                    <a:pt x="17" y="7"/>
                    <a:pt x="31" y="4"/>
                    <a:pt x="36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5"/>
                    <a:pt x="63" y="11"/>
                    <a:pt x="63" y="14"/>
                  </a:cubicBezTo>
                  <a:cubicBezTo>
                    <a:pt x="63" y="16"/>
                    <a:pt x="61" y="18"/>
                    <a:pt x="59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1" y="18"/>
                    <a:pt x="0" y="14"/>
                    <a:pt x="3" y="12"/>
                  </a:cubicBezTo>
                  <a:cubicBezTo>
                    <a:pt x="5" y="11"/>
                    <a:pt x="7" y="10"/>
                    <a:pt x="9" y="9"/>
                  </a:cubicBezTo>
                  <a:close/>
                </a:path>
              </a:pathLst>
            </a:custGeom>
            <a:solidFill>
              <a:srgbClr val="004C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42">
              <a:extLst>
                <a:ext uri="{FF2B5EF4-FFF2-40B4-BE49-F238E27FC236}">
                  <a16:creationId xmlns:a16="http://schemas.microsoft.com/office/drawing/2014/main" id="{B52A3536-2648-FE48-96FA-4FC7AE4576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0146" y="5792805"/>
              <a:ext cx="287807" cy="147658"/>
            </a:xfrm>
            <a:custGeom>
              <a:avLst/>
              <a:gdLst>
                <a:gd name="T0" fmla="*/ 8 w 61"/>
                <a:gd name="T1" fmla="*/ 21 h 31"/>
                <a:gd name="T2" fmla="*/ 32 w 61"/>
                <a:gd name="T3" fmla="*/ 6 h 31"/>
                <a:gd name="T4" fmla="*/ 58 w 61"/>
                <a:gd name="T5" fmla="*/ 0 h 31"/>
                <a:gd name="T6" fmla="*/ 61 w 61"/>
                <a:gd name="T7" fmla="*/ 13 h 31"/>
                <a:gd name="T8" fmla="*/ 58 w 61"/>
                <a:gd name="T9" fmla="*/ 18 h 31"/>
                <a:gd name="T10" fmla="*/ 5 w 61"/>
                <a:gd name="T11" fmla="*/ 31 h 31"/>
                <a:gd name="T12" fmla="*/ 2 w 61"/>
                <a:gd name="T13" fmla="*/ 25 h 31"/>
                <a:gd name="T14" fmla="*/ 8 w 61"/>
                <a:gd name="T15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1">
                  <a:moveTo>
                    <a:pt x="8" y="21"/>
                  </a:moveTo>
                  <a:cubicBezTo>
                    <a:pt x="15" y="17"/>
                    <a:pt x="28" y="10"/>
                    <a:pt x="32" y="6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9" y="5"/>
                    <a:pt x="60" y="10"/>
                    <a:pt x="61" y="13"/>
                  </a:cubicBezTo>
                  <a:cubicBezTo>
                    <a:pt x="61" y="16"/>
                    <a:pt x="60" y="18"/>
                    <a:pt x="58" y="18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2" y="31"/>
                    <a:pt x="0" y="27"/>
                    <a:pt x="2" y="25"/>
                  </a:cubicBezTo>
                  <a:cubicBezTo>
                    <a:pt x="4" y="23"/>
                    <a:pt x="5" y="22"/>
                    <a:pt x="8" y="21"/>
                  </a:cubicBezTo>
                  <a:close/>
                </a:path>
              </a:pathLst>
            </a:custGeom>
            <a:solidFill>
              <a:srgbClr val="004C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43">
              <a:extLst>
                <a:ext uri="{FF2B5EF4-FFF2-40B4-BE49-F238E27FC236}">
                  <a16:creationId xmlns:a16="http://schemas.microsoft.com/office/drawing/2014/main" id="{FA32A0B0-3BF5-6744-96FC-9B3C4FF62E4C}"/>
                </a:ext>
              </a:extLst>
            </p:cNvPr>
            <p:cNvSpPr>
              <a:spLocks/>
            </p:cNvSpPr>
            <p:nvPr/>
          </p:nvSpPr>
          <p:spPr bwMode="auto">
            <a:xfrm rot="21014523">
              <a:off x="9671030" y="3826966"/>
              <a:ext cx="695740" cy="342865"/>
            </a:xfrm>
            <a:custGeom>
              <a:avLst/>
              <a:gdLst>
                <a:gd name="T0" fmla="*/ 64 w 148"/>
                <a:gd name="T1" fmla="*/ 73 h 73"/>
                <a:gd name="T2" fmla="*/ 148 w 148"/>
                <a:gd name="T3" fmla="*/ 62 h 73"/>
                <a:gd name="T4" fmla="*/ 124 w 148"/>
                <a:gd name="T5" fmla="*/ 46 h 73"/>
                <a:gd name="T6" fmla="*/ 63 w 148"/>
                <a:gd name="T7" fmla="*/ 65 h 73"/>
                <a:gd name="T8" fmla="*/ 0 w 148"/>
                <a:gd name="T9" fmla="*/ 0 h 73"/>
                <a:gd name="T10" fmla="*/ 64 w 148"/>
                <a:gd name="T11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8" h="73">
                  <a:moveTo>
                    <a:pt x="64" y="73"/>
                  </a:moveTo>
                  <a:cubicBezTo>
                    <a:pt x="77" y="73"/>
                    <a:pt x="133" y="52"/>
                    <a:pt x="148" y="62"/>
                  </a:cubicBezTo>
                  <a:cubicBezTo>
                    <a:pt x="146" y="52"/>
                    <a:pt x="134" y="44"/>
                    <a:pt x="124" y="46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3" y="65"/>
                    <a:pt x="12" y="12"/>
                    <a:pt x="0" y="0"/>
                  </a:cubicBezTo>
                  <a:cubicBezTo>
                    <a:pt x="0" y="0"/>
                    <a:pt x="50" y="72"/>
                    <a:pt x="64" y="73"/>
                  </a:cubicBezTo>
                  <a:close/>
                </a:path>
              </a:pathLst>
            </a:custGeom>
            <a:solidFill>
              <a:srgbClr val="F8A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44">
              <a:extLst>
                <a:ext uri="{FF2B5EF4-FFF2-40B4-BE49-F238E27FC236}">
                  <a16:creationId xmlns:a16="http://schemas.microsoft.com/office/drawing/2014/main" id="{183B0352-E444-4E47-BB17-E17ACEB36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7697" y="3668046"/>
              <a:ext cx="42546" cy="80085"/>
            </a:xfrm>
            <a:custGeom>
              <a:avLst/>
              <a:gdLst>
                <a:gd name="T0" fmla="*/ 4 w 9"/>
                <a:gd name="T1" fmla="*/ 0 h 17"/>
                <a:gd name="T2" fmla="*/ 0 w 9"/>
                <a:gd name="T3" fmla="*/ 1 h 17"/>
                <a:gd name="T4" fmla="*/ 4 w 9"/>
                <a:gd name="T5" fmla="*/ 17 h 17"/>
                <a:gd name="T6" fmla="*/ 9 w 9"/>
                <a:gd name="T7" fmla="*/ 16 h 17"/>
                <a:gd name="T8" fmla="*/ 4 w 9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7">
                  <a:moveTo>
                    <a:pt x="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5" y="9"/>
                    <a:pt x="4" y="17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8" y="2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45">
              <a:extLst>
                <a:ext uri="{FF2B5EF4-FFF2-40B4-BE49-F238E27FC236}">
                  <a16:creationId xmlns:a16="http://schemas.microsoft.com/office/drawing/2014/main" id="{B38418EB-5845-9145-B340-7F7221857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3547" y="3960858"/>
              <a:ext cx="2357506" cy="785835"/>
            </a:xfrm>
            <a:custGeom>
              <a:avLst/>
              <a:gdLst>
                <a:gd name="T0" fmla="*/ 472 w 501"/>
                <a:gd name="T1" fmla="*/ 0 h 159"/>
                <a:gd name="T2" fmla="*/ 29 w 501"/>
                <a:gd name="T3" fmla="*/ 0 h 159"/>
                <a:gd name="T4" fmla="*/ 0 w 501"/>
                <a:gd name="T5" fmla="*/ 29 h 159"/>
                <a:gd name="T6" fmla="*/ 0 w 501"/>
                <a:gd name="T7" fmla="*/ 129 h 159"/>
                <a:gd name="T8" fmla="*/ 29 w 501"/>
                <a:gd name="T9" fmla="*/ 159 h 159"/>
                <a:gd name="T10" fmla="*/ 472 w 501"/>
                <a:gd name="T11" fmla="*/ 159 h 159"/>
                <a:gd name="T12" fmla="*/ 501 w 501"/>
                <a:gd name="T13" fmla="*/ 129 h 159"/>
                <a:gd name="T14" fmla="*/ 501 w 501"/>
                <a:gd name="T15" fmla="*/ 29 h 159"/>
                <a:gd name="T16" fmla="*/ 472 w 501"/>
                <a:gd name="T1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1" h="159">
                  <a:moveTo>
                    <a:pt x="472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46"/>
                    <a:pt x="13" y="159"/>
                    <a:pt x="29" y="159"/>
                  </a:cubicBezTo>
                  <a:cubicBezTo>
                    <a:pt x="472" y="159"/>
                    <a:pt x="472" y="159"/>
                    <a:pt x="472" y="159"/>
                  </a:cubicBezTo>
                  <a:cubicBezTo>
                    <a:pt x="488" y="159"/>
                    <a:pt x="501" y="146"/>
                    <a:pt x="501" y="129"/>
                  </a:cubicBezTo>
                  <a:cubicBezTo>
                    <a:pt x="501" y="29"/>
                    <a:pt x="501" y="29"/>
                    <a:pt x="501" y="29"/>
                  </a:cubicBezTo>
                  <a:cubicBezTo>
                    <a:pt x="501" y="13"/>
                    <a:pt x="488" y="0"/>
                    <a:pt x="4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46">
              <a:extLst>
                <a:ext uri="{FF2B5EF4-FFF2-40B4-BE49-F238E27FC236}">
                  <a16:creationId xmlns:a16="http://schemas.microsoft.com/office/drawing/2014/main" id="{62F0E0CF-F9AA-2B49-B16C-1D7A93A76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2054" y="4201113"/>
              <a:ext cx="170181" cy="162674"/>
            </a:xfrm>
            <a:custGeom>
              <a:avLst/>
              <a:gdLst>
                <a:gd name="T0" fmla="*/ 19 w 36"/>
                <a:gd name="T1" fmla="*/ 2 h 35"/>
                <a:gd name="T2" fmla="*/ 22 w 36"/>
                <a:gd name="T3" fmla="*/ 11 h 35"/>
                <a:gd name="T4" fmla="*/ 24 w 36"/>
                <a:gd name="T5" fmla="*/ 12 h 35"/>
                <a:gd name="T6" fmla="*/ 34 w 36"/>
                <a:gd name="T7" fmla="*/ 12 h 35"/>
                <a:gd name="T8" fmla="*/ 35 w 36"/>
                <a:gd name="T9" fmla="*/ 15 h 35"/>
                <a:gd name="T10" fmla="*/ 27 w 36"/>
                <a:gd name="T11" fmla="*/ 21 h 35"/>
                <a:gd name="T12" fmla="*/ 26 w 36"/>
                <a:gd name="T13" fmla="*/ 23 h 35"/>
                <a:gd name="T14" fmla="*/ 29 w 36"/>
                <a:gd name="T15" fmla="*/ 33 h 35"/>
                <a:gd name="T16" fmla="*/ 27 w 36"/>
                <a:gd name="T17" fmla="*/ 34 h 35"/>
                <a:gd name="T18" fmla="*/ 19 w 36"/>
                <a:gd name="T19" fmla="*/ 28 h 35"/>
                <a:gd name="T20" fmla="*/ 17 w 36"/>
                <a:gd name="T21" fmla="*/ 28 h 35"/>
                <a:gd name="T22" fmla="*/ 9 w 36"/>
                <a:gd name="T23" fmla="*/ 34 h 35"/>
                <a:gd name="T24" fmla="*/ 6 w 36"/>
                <a:gd name="T25" fmla="*/ 33 h 35"/>
                <a:gd name="T26" fmla="*/ 9 w 36"/>
                <a:gd name="T27" fmla="*/ 23 h 35"/>
                <a:gd name="T28" fmla="*/ 9 w 36"/>
                <a:gd name="T29" fmla="*/ 21 h 35"/>
                <a:gd name="T30" fmla="*/ 1 w 36"/>
                <a:gd name="T31" fmla="*/ 15 h 35"/>
                <a:gd name="T32" fmla="*/ 2 w 36"/>
                <a:gd name="T33" fmla="*/ 12 h 35"/>
                <a:gd name="T34" fmla="*/ 12 w 36"/>
                <a:gd name="T35" fmla="*/ 12 h 35"/>
                <a:gd name="T36" fmla="*/ 13 w 36"/>
                <a:gd name="T37" fmla="*/ 11 h 35"/>
                <a:gd name="T38" fmla="*/ 16 w 36"/>
                <a:gd name="T39" fmla="*/ 2 h 35"/>
                <a:gd name="T40" fmla="*/ 19 w 36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6" h="35">
                  <a:moveTo>
                    <a:pt x="19" y="2"/>
                  </a:move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12"/>
                    <a:pt x="36" y="14"/>
                    <a:pt x="35" y="15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6" y="22"/>
                    <a:pt x="26" y="2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4"/>
                    <a:pt x="28" y="35"/>
                    <a:pt x="27" y="3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7" y="28"/>
                    <a:pt x="17" y="2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8" y="35"/>
                    <a:pt x="6" y="34"/>
                    <a:pt x="6" y="3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2"/>
                    <a:pt x="9" y="22"/>
                    <a:pt x="9" y="21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0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3" y="12"/>
                    <a:pt x="13" y="1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0"/>
                    <a:pt x="19" y="0"/>
                    <a:pt x="19" y="2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47">
              <a:extLst>
                <a:ext uri="{FF2B5EF4-FFF2-40B4-BE49-F238E27FC236}">
                  <a16:creationId xmlns:a16="http://schemas.microsoft.com/office/drawing/2014/main" id="{1392CE28-DFC1-034A-979E-2FB5AEE285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2331" y="4201113"/>
              <a:ext cx="172684" cy="162674"/>
            </a:xfrm>
            <a:custGeom>
              <a:avLst/>
              <a:gdLst>
                <a:gd name="T0" fmla="*/ 20 w 37"/>
                <a:gd name="T1" fmla="*/ 2 h 35"/>
                <a:gd name="T2" fmla="*/ 23 w 37"/>
                <a:gd name="T3" fmla="*/ 11 h 35"/>
                <a:gd name="T4" fmla="*/ 24 w 37"/>
                <a:gd name="T5" fmla="*/ 12 h 35"/>
                <a:gd name="T6" fmla="*/ 34 w 37"/>
                <a:gd name="T7" fmla="*/ 12 h 35"/>
                <a:gd name="T8" fmla="*/ 35 w 37"/>
                <a:gd name="T9" fmla="*/ 15 h 35"/>
                <a:gd name="T10" fmla="*/ 27 w 37"/>
                <a:gd name="T11" fmla="*/ 21 h 35"/>
                <a:gd name="T12" fmla="*/ 27 w 37"/>
                <a:gd name="T13" fmla="*/ 23 h 35"/>
                <a:gd name="T14" fmla="*/ 30 w 37"/>
                <a:gd name="T15" fmla="*/ 33 h 35"/>
                <a:gd name="T16" fmla="*/ 27 w 37"/>
                <a:gd name="T17" fmla="*/ 34 h 35"/>
                <a:gd name="T18" fmla="*/ 19 w 37"/>
                <a:gd name="T19" fmla="*/ 28 h 35"/>
                <a:gd name="T20" fmla="*/ 17 w 37"/>
                <a:gd name="T21" fmla="*/ 28 h 35"/>
                <a:gd name="T22" fmla="*/ 9 w 37"/>
                <a:gd name="T23" fmla="*/ 34 h 35"/>
                <a:gd name="T24" fmla="*/ 7 w 37"/>
                <a:gd name="T25" fmla="*/ 33 h 35"/>
                <a:gd name="T26" fmla="*/ 10 w 37"/>
                <a:gd name="T27" fmla="*/ 23 h 35"/>
                <a:gd name="T28" fmla="*/ 9 w 37"/>
                <a:gd name="T29" fmla="*/ 21 h 35"/>
                <a:gd name="T30" fmla="*/ 1 w 37"/>
                <a:gd name="T31" fmla="*/ 15 h 35"/>
                <a:gd name="T32" fmla="*/ 2 w 37"/>
                <a:gd name="T33" fmla="*/ 12 h 35"/>
                <a:gd name="T34" fmla="*/ 12 w 37"/>
                <a:gd name="T35" fmla="*/ 12 h 35"/>
                <a:gd name="T36" fmla="*/ 14 w 37"/>
                <a:gd name="T37" fmla="*/ 11 h 35"/>
                <a:gd name="T38" fmla="*/ 17 w 37"/>
                <a:gd name="T39" fmla="*/ 2 h 35"/>
                <a:gd name="T40" fmla="*/ 20 w 37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5">
                  <a:moveTo>
                    <a:pt x="20" y="2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2"/>
                    <a:pt x="24" y="12"/>
                    <a:pt x="2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12"/>
                    <a:pt x="37" y="14"/>
                    <a:pt x="35" y="15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2"/>
                    <a:pt x="26" y="22"/>
                    <a:pt x="27" y="2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29" y="35"/>
                    <a:pt x="27" y="3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8" y="28"/>
                    <a:pt x="17" y="2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8" y="35"/>
                    <a:pt x="6" y="34"/>
                    <a:pt x="7" y="3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2"/>
                    <a:pt x="10" y="22"/>
                    <a:pt x="9" y="21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1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4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19" y="0"/>
                    <a:pt x="20" y="2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48">
              <a:extLst>
                <a:ext uri="{FF2B5EF4-FFF2-40B4-BE49-F238E27FC236}">
                  <a16:creationId xmlns:a16="http://schemas.microsoft.com/office/drawing/2014/main" id="{ADA9A9E1-EE02-0B40-B5D5-3FBBDDCD3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0106" y="4201113"/>
              <a:ext cx="175186" cy="162674"/>
            </a:xfrm>
            <a:custGeom>
              <a:avLst/>
              <a:gdLst>
                <a:gd name="T0" fmla="*/ 20 w 37"/>
                <a:gd name="T1" fmla="*/ 2 h 35"/>
                <a:gd name="T2" fmla="*/ 23 w 37"/>
                <a:gd name="T3" fmla="*/ 11 h 35"/>
                <a:gd name="T4" fmla="*/ 25 w 37"/>
                <a:gd name="T5" fmla="*/ 12 h 35"/>
                <a:gd name="T6" fmla="*/ 35 w 37"/>
                <a:gd name="T7" fmla="*/ 12 h 35"/>
                <a:gd name="T8" fmla="*/ 36 w 37"/>
                <a:gd name="T9" fmla="*/ 15 h 35"/>
                <a:gd name="T10" fmla="*/ 28 w 37"/>
                <a:gd name="T11" fmla="*/ 21 h 35"/>
                <a:gd name="T12" fmla="*/ 27 w 37"/>
                <a:gd name="T13" fmla="*/ 23 h 35"/>
                <a:gd name="T14" fmla="*/ 30 w 37"/>
                <a:gd name="T15" fmla="*/ 33 h 35"/>
                <a:gd name="T16" fmla="*/ 28 w 37"/>
                <a:gd name="T17" fmla="*/ 34 h 35"/>
                <a:gd name="T18" fmla="*/ 20 w 37"/>
                <a:gd name="T19" fmla="*/ 28 h 35"/>
                <a:gd name="T20" fmla="*/ 18 w 37"/>
                <a:gd name="T21" fmla="*/ 28 h 35"/>
                <a:gd name="T22" fmla="*/ 10 w 37"/>
                <a:gd name="T23" fmla="*/ 34 h 35"/>
                <a:gd name="T24" fmla="*/ 7 w 37"/>
                <a:gd name="T25" fmla="*/ 33 h 35"/>
                <a:gd name="T26" fmla="*/ 10 w 37"/>
                <a:gd name="T27" fmla="*/ 23 h 35"/>
                <a:gd name="T28" fmla="*/ 10 w 37"/>
                <a:gd name="T29" fmla="*/ 21 h 35"/>
                <a:gd name="T30" fmla="*/ 2 w 37"/>
                <a:gd name="T31" fmla="*/ 15 h 35"/>
                <a:gd name="T32" fmla="*/ 3 w 37"/>
                <a:gd name="T33" fmla="*/ 12 h 35"/>
                <a:gd name="T34" fmla="*/ 13 w 37"/>
                <a:gd name="T35" fmla="*/ 12 h 35"/>
                <a:gd name="T36" fmla="*/ 14 w 37"/>
                <a:gd name="T37" fmla="*/ 11 h 35"/>
                <a:gd name="T38" fmla="*/ 17 w 37"/>
                <a:gd name="T39" fmla="*/ 2 h 35"/>
                <a:gd name="T40" fmla="*/ 20 w 37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5">
                  <a:moveTo>
                    <a:pt x="20" y="2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2"/>
                    <a:pt x="24" y="12"/>
                    <a:pt x="2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7" y="14"/>
                    <a:pt x="36" y="15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2"/>
                    <a:pt x="27" y="22"/>
                    <a:pt x="27" y="2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4"/>
                    <a:pt x="29" y="35"/>
                    <a:pt x="28" y="34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8"/>
                    <a:pt x="18" y="28"/>
                    <a:pt x="18" y="28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8" y="35"/>
                    <a:pt x="7" y="34"/>
                    <a:pt x="7" y="3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2"/>
                    <a:pt x="10" y="22"/>
                    <a:pt x="10" y="2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4"/>
                    <a:pt x="1" y="12"/>
                    <a:pt x="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4" y="12"/>
                    <a:pt x="14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8" y="0"/>
                    <a:pt x="20" y="0"/>
                    <a:pt x="20" y="2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49">
              <a:extLst>
                <a:ext uri="{FF2B5EF4-FFF2-40B4-BE49-F238E27FC236}">
                  <a16:creationId xmlns:a16="http://schemas.microsoft.com/office/drawing/2014/main" id="{2E968D77-8BCB-624A-9BAC-85D7EB012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25388" y="4201113"/>
              <a:ext cx="167679" cy="162674"/>
            </a:xfrm>
            <a:custGeom>
              <a:avLst/>
              <a:gdLst>
                <a:gd name="T0" fmla="*/ 20 w 36"/>
                <a:gd name="T1" fmla="*/ 2 h 35"/>
                <a:gd name="T2" fmla="*/ 23 w 36"/>
                <a:gd name="T3" fmla="*/ 11 h 35"/>
                <a:gd name="T4" fmla="*/ 24 w 36"/>
                <a:gd name="T5" fmla="*/ 12 h 35"/>
                <a:gd name="T6" fmla="*/ 34 w 36"/>
                <a:gd name="T7" fmla="*/ 12 h 35"/>
                <a:gd name="T8" fmla="*/ 35 w 36"/>
                <a:gd name="T9" fmla="*/ 15 h 35"/>
                <a:gd name="T10" fmla="*/ 27 w 36"/>
                <a:gd name="T11" fmla="*/ 21 h 35"/>
                <a:gd name="T12" fmla="*/ 26 w 36"/>
                <a:gd name="T13" fmla="*/ 23 h 35"/>
                <a:gd name="T14" fmla="*/ 30 w 36"/>
                <a:gd name="T15" fmla="*/ 33 h 35"/>
                <a:gd name="T16" fmla="*/ 27 w 36"/>
                <a:gd name="T17" fmla="*/ 34 h 35"/>
                <a:gd name="T18" fmla="*/ 19 w 36"/>
                <a:gd name="T19" fmla="*/ 28 h 35"/>
                <a:gd name="T20" fmla="*/ 17 w 36"/>
                <a:gd name="T21" fmla="*/ 28 h 35"/>
                <a:gd name="T22" fmla="*/ 9 w 36"/>
                <a:gd name="T23" fmla="*/ 34 h 35"/>
                <a:gd name="T24" fmla="*/ 7 w 36"/>
                <a:gd name="T25" fmla="*/ 33 h 35"/>
                <a:gd name="T26" fmla="*/ 10 w 36"/>
                <a:gd name="T27" fmla="*/ 23 h 35"/>
                <a:gd name="T28" fmla="*/ 9 w 36"/>
                <a:gd name="T29" fmla="*/ 21 h 35"/>
                <a:gd name="T30" fmla="*/ 1 w 36"/>
                <a:gd name="T31" fmla="*/ 15 h 35"/>
                <a:gd name="T32" fmla="*/ 2 w 36"/>
                <a:gd name="T33" fmla="*/ 12 h 35"/>
                <a:gd name="T34" fmla="*/ 12 w 36"/>
                <a:gd name="T35" fmla="*/ 12 h 35"/>
                <a:gd name="T36" fmla="*/ 13 w 36"/>
                <a:gd name="T37" fmla="*/ 11 h 35"/>
                <a:gd name="T38" fmla="*/ 17 w 36"/>
                <a:gd name="T39" fmla="*/ 2 h 35"/>
                <a:gd name="T40" fmla="*/ 20 w 36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6" h="35">
                  <a:moveTo>
                    <a:pt x="20" y="2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2"/>
                    <a:pt x="24" y="12"/>
                    <a:pt x="2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12"/>
                    <a:pt x="36" y="14"/>
                    <a:pt x="35" y="15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6" y="22"/>
                    <a:pt x="26" y="2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28" y="35"/>
                    <a:pt x="27" y="3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8" y="35"/>
                    <a:pt x="6" y="34"/>
                    <a:pt x="7" y="3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2"/>
                    <a:pt x="10" y="22"/>
                    <a:pt x="9" y="21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0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19" y="0"/>
                    <a:pt x="20" y="2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50">
              <a:extLst>
                <a:ext uri="{FF2B5EF4-FFF2-40B4-BE49-F238E27FC236}">
                  <a16:creationId xmlns:a16="http://schemas.microsoft.com/office/drawing/2014/main" id="{DF7167B7-FB31-CD4C-8CF5-F3E7BF7C9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3161" y="4201113"/>
              <a:ext cx="175186" cy="162674"/>
            </a:xfrm>
            <a:custGeom>
              <a:avLst/>
              <a:gdLst>
                <a:gd name="T0" fmla="*/ 20 w 37"/>
                <a:gd name="T1" fmla="*/ 2 h 35"/>
                <a:gd name="T2" fmla="*/ 23 w 37"/>
                <a:gd name="T3" fmla="*/ 11 h 35"/>
                <a:gd name="T4" fmla="*/ 25 w 37"/>
                <a:gd name="T5" fmla="*/ 12 h 35"/>
                <a:gd name="T6" fmla="*/ 35 w 37"/>
                <a:gd name="T7" fmla="*/ 12 h 35"/>
                <a:gd name="T8" fmla="*/ 36 w 37"/>
                <a:gd name="T9" fmla="*/ 15 h 35"/>
                <a:gd name="T10" fmla="*/ 27 w 37"/>
                <a:gd name="T11" fmla="*/ 21 h 35"/>
                <a:gd name="T12" fmla="*/ 27 w 37"/>
                <a:gd name="T13" fmla="*/ 23 h 35"/>
                <a:gd name="T14" fmla="*/ 30 w 37"/>
                <a:gd name="T15" fmla="*/ 33 h 35"/>
                <a:gd name="T16" fmla="*/ 27 w 37"/>
                <a:gd name="T17" fmla="*/ 34 h 35"/>
                <a:gd name="T18" fmla="*/ 19 w 37"/>
                <a:gd name="T19" fmla="*/ 28 h 35"/>
                <a:gd name="T20" fmla="*/ 18 w 37"/>
                <a:gd name="T21" fmla="*/ 28 h 35"/>
                <a:gd name="T22" fmla="*/ 9 w 37"/>
                <a:gd name="T23" fmla="*/ 34 h 35"/>
                <a:gd name="T24" fmla="*/ 7 w 37"/>
                <a:gd name="T25" fmla="*/ 33 h 35"/>
                <a:gd name="T26" fmla="*/ 10 w 37"/>
                <a:gd name="T27" fmla="*/ 23 h 35"/>
                <a:gd name="T28" fmla="*/ 9 w 37"/>
                <a:gd name="T29" fmla="*/ 21 h 35"/>
                <a:gd name="T30" fmla="*/ 1 w 37"/>
                <a:gd name="T31" fmla="*/ 15 h 35"/>
                <a:gd name="T32" fmla="*/ 2 w 37"/>
                <a:gd name="T33" fmla="*/ 12 h 35"/>
                <a:gd name="T34" fmla="*/ 12 w 37"/>
                <a:gd name="T35" fmla="*/ 12 h 35"/>
                <a:gd name="T36" fmla="*/ 14 w 37"/>
                <a:gd name="T37" fmla="*/ 11 h 35"/>
                <a:gd name="T38" fmla="*/ 17 w 37"/>
                <a:gd name="T39" fmla="*/ 2 h 35"/>
                <a:gd name="T40" fmla="*/ 20 w 37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5">
                  <a:moveTo>
                    <a:pt x="20" y="2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2"/>
                    <a:pt x="24" y="12"/>
                    <a:pt x="2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7" y="14"/>
                    <a:pt x="36" y="15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2"/>
                    <a:pt x="27" y="22"/>
                    <a:pt x="27" y="2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29" y="35"/>
                    <a:pt x="27" y="3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8" y="28"/>
                    <a:pt x="18" y="2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8" y="35"/>
                    <a:pt x="6" y="34"/>
                    <a:pt x="7" y="3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2"/>
                    <a:pt x="10" y="22"/>
                    <a:pt x="9" y="21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1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4" y="12"/>
                    <a:pt x="14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20" y="0"/>
                    <a:pt x="20" y="2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152">
              <a:extLst>
                <a:ext uri="{FF2B5EF4-FFF2-40B4-BE49-F238E27FC236}">
                  <a16:creationId xmlns:a16="http://schemas.microsoft.com/office/drawing/2014/main" id="{BEEFB9F4-FDA1-2F44-B29F-2ED5AD9B6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42054" y="4090996"/>
              <a:ext cx="758307" cy="37541"/>
            </a:xfrm>
            <a:prstGeom prst="rect">
              <a:avLst/>
            </a:prstGeom>
            <a:solidFill>
              <a:srgbClr val="0A4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155">
              <a:extLst>
                <a:ext uri="{FF2B5EF4-FFF2-40B4-BE49-F238E27FC236}">
                  <a16:creationId xmlns:a16="http://schemas.microsoft.com/office/drawing/2014/main" id="{4F29C9AE-A3F3-3749-A745-64142E0DE0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71235" y="4040943"/>
              <a:ext cx="608147" cy="605644"/>
            </a:xfrm>
            <a:prstGeom prst="ellipse">
              <a:avLst/>
            </a:prstGeom>
            <a:solidFill>
              <a:srgbClr val="7BC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56">
              <a:extLst>
                <a:ext uri="{FF2B5EF4-FFF2-40B4-BE49-F238E27FC236}">
                  <a16:creationId xmlns:a16="http://schemas.microsoft.com/office/drawing/2014/main" id="{B859693A-966E-B048-A559-6A8846CD9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8371" y="5069535"/>
              <a:ext cx="695740" cy="795846"/>
            </a:xfrm>
            <a:custGeom>
              <a:avLst/>
              <a:gdLst>
                <a:gd name="T0" fmla="*/ 0 w 148"/>
                <a:gd name="T1" fmla="*/ 91 h 169"/>
                <a:gd name="T2" fmla="*/ 129 w 148"/>
                <a:gd name="T3" fmla="*/ 32 h 169"/>
                <a:gd name="T4" fmla="*/ 119 w 148"/>
                <a:gd name="T5" fmla="*/ 169 h 169"/>
                <a:gd name="T6" fmla="*/ 0 w 148"/>
                <a:gd name="T7" fmla="*/ 91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" h="169">
                  <a:moveTo>
                    <a:pt x="0" y="91"/>
                  </a:moveTo>
                  <a:cubicBezTo>
                    <a:pt x="0" y="91"/>
                    <a:pt x="109" y="0"/>
                    <a:pt x="129" y="32"/>
                  </a:cubicBezTo>
                  <a:cubicBezTo>
                    <a:pt x="148" y="65"/>
                    <a:pt x="119" y="169"/>
                    <a:pt x="119" y="169"/>
                  </a:cubicBezTo>
                  <a:lnTo>
                    <a:pt x="0" y="91"/>
                  </a:lnTo>
                  <a:close/>
                </a:path>
              </a:pathLst>
            </a:custGeom>
            <a:solidFill>
              <a:srgbClr val="0A85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57">
              <a:extLst>
                <a:ext uri="{FF2B5EF4-FFF2-40B4-BE49-F238E27FC236}">
                  <a16:creationId xmlns:a16="http://schemas.microsoft.com/office/drawing/2014/main" id="{11868971-D5F8-9944-AC81-EE0758467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6155" y="5244722"/>
              <a:ext cx="412940" cy="620660"/>
            </a:xfrm>
            <a:custGeom>
              <a:avLst/>
              <a:gdLst>
                <a:gd name="T0" fmla="*/ 0 w 88"/>
                <a:gd name="T1" fmla="*/ 92 h 132"/>
                <a:gd name="T2" fmla="*/ 62 w 88"/>
                <a:gd name="T3" fmla="*/ 132 h 132"/>
                <a:gd name="T4" fmla="*/ 74 w 88"/>
                <a:gd name="T5" fmla="*/ 0 h 132"/>
                <a:gd name="T6" fmla="*/ 0 w 88"/>
                <a:gd name="T7" fmla="*/ 9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132">
                  <a:moveTo>
                    <a:pt x="0" y="92"/>
                  </a:moveTo>
                  <a:cubicBezTo>
                    <a:pt x="62" y="132"/>
                    <a:pt x="62" y="132"/>
                    <a:pt x="62" y="132"/>
                  </a:cubicBezTo>
                  <a:cubicBezTo>
                    <a:pt x="62" y="132"/>
                    <a:pt x="88" y="37"/>
                    <a:pt x="74" y="0"/>
                  </a:cubicBezTo>
                  <a:cubicBezTo>
                    <a:pt x="80" y="48"/>
                    <a:pt x="29" y="79"/>
                    <a:pt x="0" y="92"/>
                  </a:cubicBezTo>
                  <a:close/>
                </a:path>
              </a:pathLst>
            </a:custGeom>
            <a:solidFill>
              <a:srgbClr val="006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58">
              <a:extLst>
                <a:ext uri="{FF2B5EF4-FFF2-40B4-BE49-F238E27FC236}">
                  <a16:creationId xmlns:a16="http://schemas.microsoft.com/office/drawing/2014/main" id="{1ABC7995-25F7-A34F-9179-D08189B3B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0341" y="5322305"/>
              <a:ext cx="1146219" cy="625665"/>
            </a:xfrm>
            <a:custGeom>
              <a:avLst/>
              <a:gdLst>
                <a:gd name="T0" fmla="*/ 162 w 244"/>
                <a:gd name="T1" fmla="*/ 28 h 133"/>
                <a:gd name="T2" fmla="*/ 235 w 244"/>
                <a:gd name="T3" fmla="*/ 101 h 133"/>
                <a:gd name="T4" fmla="*/ 168 w 244"/>
                <a:gd name="T5" fmla="*/ 129 h 133"/>
                <a:gd name="T6" fmla="*/ 0 w 244"/>
                <a:gd name="T7" fmla="*/ 125 h 133"/>
                <a:gd name="T8" fmla="*/ 1 w 244"/>
                <a:gd name="T9" fmla="*/ 103 h 133"/>
                <a:gd name="T10" fmla="*/ 136 w 244"/>
                <a:gd name="T11" fmla="*/ 97 h 133"/>
                <a:gd name="T12" fmla="*/ 64 w 244"/>
                <a:gd name="T13" fmla="*/ 43 h 133"/>
                <a:gd name="T14" fmla="*/ 162 w 244"/>
                <a:gd name="T15" fmla="*/ 2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4" h="133">
                  <a:moveTo>
                    <a:pt x="162" y="28"/>
                  </a:moveTo>
                  <a:cubicBezTo>
                    <a:pt x="162" y="28"/>
                    <a:pt x="230" y="82"/>
                    <a:pt x="235" y="101"/>
                  </a:cubicBezTo>
                  <a:cubicBezTo>
                    <a:pt x="244" y="133"/>
                    <a:pt x="191" y="129"/>
                    <a:pt x="168" y="129"/>
                  </a:cubicBezTo>
                  <a:cubicBezTo>
                    <a:pt x="146" y="129"/>
                    <a:pt x="0" y="125"/>
                    <a:pt x="0" y="125"/>
                  </a:cubicBezTo>
                  <a:cubicBezTo>
                    <a:pt x="1" y="103"/>
                    <a:pt x="1" y="103"/>
                    <a:pt x="1" y="103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6" y="97"/>
                    <a:pt x="61" y="86"/>
                    <a:pt x="64" y="43"/>
                  </a:cubicBezTo>
                  <a:cubicBezTo>
                    <a:pt x="67" y="0"/>
                    <a:pt x="162" y="28"/>
                    <a:pt x="162" y="28"/>
                  </a:cubicBezTo>
                  <a:close/>
                </a:path>
              </a:pathLst>
            </a:custGeom>
            <a:solidFill>
              <a:srgbClr val="379C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59">
              <a:extLst>
                <a:ext uri="{FF2B5EF4-FFF2-40B4-BE49-F238E27FC236}">
                  <a16:creationId xmlns:a16="http://schemas.microsoft.com/office/drawing/2014/main" id="{FAD85C42-539E-4945-B22B-3F0535A3E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0341" y="5780291"/>
              <a:ext cx="1091160" cy="160170"/>
            </a:xfrm>
            <a:custGeom>
              <a:avLst/>
              <a:gdLst>
                <a:gd name="T0" fmla="*/ 232 w 232"/>
                <a:gd name="T1" fmla="*/ 22 h 34"/>
                <a:gd name="T2" fmla="*/ 168 w 232"/>
                <a:gd name="T3" fmla="*/ 32 h 34"/>
                <a:gd name="T4" fmla="*/ 0 w 232"/>
                <a:gd name="T5" fmla="*/ 28 h 34"/>
                <a:gd name="T6" fmla="*/ 1 w 232"/>
                <a:gd name="T7" fmla="*/ 6 h 34"/>
                <a:gd name="T8" fmla="*/ 136 w 232"/>
                <a:gd name="T9" fmla="*/ 0 h 34"/>
                <a:gd name="T10" fmla="*/ 230 w 232"/>
                <a:gd name="T11" fmla="*/ 22 h 34"/>
                <a:gd name="T12" fmla="*/ 232 w 232"/>
                <a:gd name="T13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34">
                  <a:moveTo>
                    <a:pt x="232" y="22"/>
                  </a:moveTo>
                  <a:cubicBezTo>
                    <a:pt x="219" y="34"/>
                    <a:pt x="185" y="32"/>
                    <a:pt x="168" y="32"/>
                  </a:cubicBezTo>
                  <a:cubicBezTo>
                    <a:pt x="146" y="32"/>
                    <a:pt x="0" y="28"/>
                    <a:pt x="0" y="28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136" y="0"/>
                    <a:pt x="189" y="25"/>
                    <a:pt x="230" y="22"/>
                  </a:cubicBezTo>
                  <a:cubicBezTo>
                    <a:pt x="231" y="22"/>
                    <a:pt x="231" y="22"/>
                    <a:pt x="232" y="22"/>
                  </a:cubicBezTo>
                  <a:close/>
                </a:path>
              </a:pathLst>
            </a:custGeom>
            <a:solidFill>
              <a:srgbClr val="0A85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60">
              <a:extLst>
                <a:ext uri="{FF2B5EF4-FFF2-40B4-BE49-F238E27FC236}">
                  <a16:creationId xmlns:a16="http://schemas.microsoft.com/office/drawing/2014/main" id="{062B1E83-855B-E047-99CA-57AB0D913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5229" y="5765275"/>
              <a:ext cx="122631" cy="292812"/>
            </a:xfrm>
            <a:custGeom>
              <a:avLst/>
              <a:gdLst>
                <a:gd name="T0" fmla="*/ 23 w 26"/>
                <a:gd name="T1" fmla="*/ 31 h 62"/>
                <a:gd name="T2" fmla="*/ 21 w 26"/>
                <a:gd name="T3" fmla="*/ 53 h 62"/>
                <a:gd name="T4" fmla="*/ 3 w 26"/>
                <a:gd name="T5" fmla="*/ 38 h 62"/>
                <a:gd name="T6" fmla="*/ 23 w 26"/>
                <a:gd name="T7" fmla="*/ 9 h 62"/>
                <a:gd name="T8" fmla="*/ 23 w 26"/>
                <a:gd name="T9" fmla="*/ 3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62">
                  <a:moveTo>
                    <a:pt x="23" y="31"/>
                  </a:moveTo>
                  <a:cubicBezTo>
                    <a:pt x="23" y="31"/>
                    <a:pt x="17" y="44"/>
                    <a:pt x="21" y="53"/>
                  </a:cubicBezTo>
                  <a:cubicBezTo>
                    <a:pt x="26" y="62"/>
                    <a:pt x="6" y="56"/>
                    <a:pt x="3" y="38"/>
                  </a:cubicBezTo>
                  <a:cubicBezTo>
                    <a:pt x="0" y="21"/>
                    <a:pt x="1" y="0"/>
                    <a:pt x="23" y="9"/>
                  </a:cubicBezTo>
                  <a:lnTo>
                    <a:pt x="23" y="31"/>
                  </a:lnTo>
                  <a:close/>
                </a:path>
              </a:pathLst>
            </a:custGeom>
            <a:solidFill>
              <a:srgbClr val="004C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1">
              <a:extLst>
                <a:ext uri="{FF2B5EF4-FFF2-40B4-BE49-F238E27FC236}">
                  <a16:creationId xmlns:a16="http://schemas.microsoft.com/office/drawing/2014/main" id="{05B99AEB-066F-F14E-9682-DB721CFBA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5719" y="4158567"/>
              <a:ext cx="315335" cy="755803"/>
            </a:xfrm>
            <a:custGeom>
              <a:avLst/>
              <a:gdLst>
                <a:gd name="T0" fmla="*/ 0 w 67"/>
                <a:gd name="T1" fmla="*/ 141 h 161"/>
                <a:gd name="T2" fmla="*/ 51 w 67"/>
                <a:gd name="T3" fmla="*/ 0 h 161"/>
                <a:gd name="T4" fmla="*/ 67 w 67"/>
                <a:gd name="T5" fmla="*/ 5 h 161"/>
                <a:gd name="T6" fmla="*/ 46 w 67"/>
                <a:gd name="T7" fmla="*/ 161 h 161"/>
                <a:gd name="T8" fmla="*/ 0 w 67"/>
                <a:gd name="T9" fmla="*/ 14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61">
                  <a:moveTo>
                    <a:pt x="0" y="141"/>
                  </a:moveTo>
                  <a:cubicBezTo>
                    <a:pt x="0" y="141"/>
                    <a:pt x="49" y="0"/>
                    <a:pt x="51" y="0"/>
                  </a:cubicBezTo>
                  <a:cubicBezTo>
                    <a:pt x="57" y="3"/>
                    <a:pt x="67" y="5"/>
                    <a:pt x="67" y="5"/>
                  </a:cubicBezTo>
                  <a:cubicBezTo>
                    <a:pt x="46" y="161"/>
                    <a:pt x="46" y="161"/>
                    <a:pt x="46" y="161"/>
                  </a:cubicBezTo>
                  <a:lnTo>
                    <a:pt x="0" y="141"/>
                  </a:lnTo>
                  <a:close/>
                </a:path>
              </a:pathLst>
            </a:custGeom>
            <a:solidFill>
              <a:srgbClr val="FFED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62">
              <a:extLst>
                <a:ext uri="{FF2B5EF4-FFF2-40B4-BE49-F238E27FC236}">
                  <a16:creationId xmlns:a16="http://schemas.microsoft.com/office/drawing/2014/main" id="{AF924B42-2622-014B-82B8-AC57519A0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5719" y="4694136"/>
              <a:ext cx="240255" cy="220234"/>
            </a:xfrm>
            <a:custGeom>
              <a:avLst/>
              <a:gdLst>
                <a:gd name="T0" fmla="*/ 51 w 51"/>
                <a:gd name="T1" fmla="*/ 11 h 47"/>
                <a:gd name="T2" fmla="*/ 10 w 51"/>
                <a:gd name="T3" fmla="*/ 1 h 47"/>
                <a:gd name="T4" fmla="*/ 0 w 51"/>
                <a:gd name="T5" fmla="*/ 27 h 47"/>
                <a:gd name="T6" fmla="*/ 46 w 51"/>
                <a:gd name="T7" fmla="*/ 47 h 47"/>
                <a:gd name="T8" fmla="*/ 51 w 51"/>
                <a:gd name="T9" fmla="*/ 1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47">
                  <a:moveTo>
                    <a:pt x="51" y="11"/>
                  </a:moveTo>
                  <a:cubicBezTo>
                    <a:pt x="40" y="6"/>
                    <a:pt x="26" y="0"/>
                    <a:pt x="10" y="1"/>
                  </a:cubicBezTo>
                  <a:cubicBezTo>
                    <a:pt x="3" y="20"/>
                    <a:pt x="0" y="27"/>
                    <a:pt x="0" y="27"/>
                  </a:cubicBezTo>
                  <a:cubicBezTo>
                    <a:pt x="46" y="47"/>
                    <a:pt x="46" y="47"/>
                    <a:pt x="46" y="47"/>
                  </a:cubicBezTo>
                  <a:lnTo>
                    <a:pt x="51" y="11"/>
                  </a:lnTo>
                  <a:close/>
                </a:path>
              </a:pathLst>
            </a:custGeom>
            <a:solidFill>
              <a:srgbClr val="FFED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63">
              <a:extLst>
                <a:ext uri="{FF2B5EF4-FFF2-40B4-BE49-F238E27FC236}">
                  <a16:creationId xmlns:a16="http://schemas.microsoft.com/office/drawing/2014/main" id="{803221C7-862E-6E43-854C-6BA5498A07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5814" y="4533966"/>
              <a:ext cx="212727" cy="220234"/>
            </a:xfrm>
            <a:custGeom>
              <a:avLst/>
              <a:gdLst>
                <a:gd name="T0" fmla="*/ 43 w 45"/>
                <a:gd name="T1" fmla="*/ 24 h 47"/>
                <a:gd name="T2" fmla="*/ 25 w 45"/>
                <a:gd name="T3" fmla="*/ 35 h 47"/>
                <a:gd name="T4" fmla="*/ 25 w 45"/>
                <a:gd name="T5" fmla="*/ 47 h 47"/>
                <a:gd name="T6" fmla="*/ 0 w 45"/>
                <a:gd name="T7" fmla="*/ 47 h 47"/>
                <a:gd name="T8" fmla="*/ 0 w 45"/>
                <a:gd name="T9" fmla="*/ 30 h 47"/>
                <a:gd name="T10" fmla="*/ 0 w 45"/>
                <a:gd name="T11" fmla="*/ 30 h 47"/>
                <a:gd name="T12" fmla="*/ 21 w 45"/>
                <a:gd name="T13" fmla="*/ 19 h 47"/>
                <a:gd name="T14" fmla="*/ 16 w 45"/>
                <a:gd name="T15" fmla="*/ 3 h 47"/>
                <a:gd name="T16" fmla="*/ 27 w 45"/>
                <a:gd name="T17" fmla="*/ 2 h 47"/>
                <a:gd name="T18" fmla="*/ 43 w 45"/>
                <a:gd name="T19" fmla="*/ 0 h 47"/>
                <a:gd name="T20" fmla="*/ 43 w 45"/>
                <a:gd name="T21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47">
                  <a:moveTo>
                    <a:pt x="43" y="24"/>
                  </a:moveTo>
                  <a:cubicBezTo>
                    <a:pt x="39" y="37"/>
                    <a:pt x="25" y="35"/>
                    <a:pt x="25" y="35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13" y="33"/>
                    <a:pt x="27" y="24"/>
                    <a:pt x="21" y="19"/>
                  </a:cubicBezTo>
                  <a:cubicBezTo>
                    <a:pt x="15" y="15"/>
                    <a:pt x="13" y="7"/>
                    <a:pt x="16" y="3"/>
                  </a:cubicBezTo>
                  <a:cubicBezTo>
                    <a:pt x="20" y="0"/>
                    <a:pt x="27" y="2"/>
                    <a:pt x="27" y="2"/>
                  </a:cubicBezTo>
                  <a:cubicBezTo>
                    <a:pt x="35" y="2"/>
                    <a:pt x="40" y="1"/>
                    <a:pt x="43" y="0"/>
                  </a:cubicBezTo>
                  <a:cubicBezTo>
                    <a:pt x="45" y="7"/>
                    <a:pt x="45" y="17"/>
                    <a:pt x="43" y="24"/>
                  </a:cubicBezTo>
                  <a:close/>
                </a:path>
              </a:pathLst>
            </a:custGeom>
            <a:solidFill>
              <a:srgbClr val="FDB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64">
              <a:extLst>
                <a:ext uri="{FF2B5EF4-FFF2-40B4-BE49-F238E27FC236}">
                  <a16:creationId xmlns:a16="http://schemas.microsoft.com/office/drawing/2014/main" id="{57956904-4F84-5E49-80AD-CD52B8BFB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3217" y="4346267"/>
              <a:ext cx="337860" cy="342865"/>
            </a:xfrm>
            <a:custGeom>
              <a:avLst/>
              <a:gdLst>
                <a:gd name="T0" fmla="*/ 47 w 72"/>
                <a:gd name="T1" fmla="*/ 42 h 73"/>
                <a:gd name="T2" fmla="*/ 36 w 72"/>
                <a:gd name="T3" fmla="*/ 43 h 73"/>
                <a:gd name="T4" fmla="*/ 41 w 72"/>
                <a:gd name="T5" fmla="*/ 59 h 73"/>
                <a:gd name="T6" fmla="*/ 20 w 72"/>
                <a:gd name="T7" fmla="*/ 70 h 73"/>
                <a:gd name="T8" fmla="*/ 11 w 72"/>
                <a:gd name="T9" fmla="*/ 23 h 73"/>
                <a:gd name="T10" fmla="*/ 64 w 72"/>
                <a:gd name="T11" fmla="*/ 17 h 73"/>
                <a:gd name="T12" fmla="*/ 47 w 72"/>
                <a:gd name="T13" fmla="*/ 4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73">
                  <a:moveTo>
                    <a:pt x="47" y="42"/>
                  </a:moveTo>
                  <a:cubicBezTo>
                    <a:pt x="47" y="42"/>
                    <a:pt x="40" y="40"/>
                    <a:pt x="36" y="43"/>
                  </a:cubicBezTo>
                  <a:cubicBezTo>
                    <a:pt x="33" y="47"/>
                    <a:pt x="35" y="55"/>
                    <a:pt x="41" y="59"/>
                  </a:cubicBezTo>
                  <a:cubicBezTo>
                    <a:pt x="47" y="64"/>
                    <a:pt x="33" y="73"/>
                    <a:pt x="20" y="70"/>
                  </a:cubicBezTo>
                  <a:cubicBezTo>
                    <a:pt x="7" y="67"/>
                    <a:pt x="0" y="40"/>
                    <a:pt x="11" y="23"/>
                  </a:cubicBezTo>
                  <a:cubicBezTo>
                    <a:pt x="21" y="7"/>
                    <a:pt x="57" y="0"/>
                    <a:pt x="64" y="17"/>
                  </a:cubicBezTo>
                  <a:cubicBezTo>
                    <a:pt x="71" y="34"/>
                    <a:pt x="72" y="42"/>
                    <a:pt x="47" y="42"/>
                  </a:cubicBezTo>
                  <a:close/>
                </a:path>
              </a:pathLst>
            </a:custGeom>
            <a:solidFill>
              <a:srgbClr val="1E17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65">
              <a:extLst>
                <a:ext uri="{FF2B5EF4-FFF2-40B4-BE49-F238E27FC236}">
                  <a16:creationId xmlns:a16="http://schemas.microsoft.com/office/drawing/2014/main" id="{5B510DAF-DB44-D34E-8E28-89BB33ABC1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382" y="4684126"/>
              <a:ext cx="55059" cy="70074"/>
            </a:xfrm>
            <a:custGeom>
              <a:avLst/>
              <a:gdLst>
                <a:gd name="T0" fmla="*/ 12 w 12"/>
                <a:gd name="T1" fmla="*/ 15 h 15"/>
                <a:gd name="T2" fmla="*/ 12 w 12"/>
                <a:gd name="T3" fmla="*/ 3 h 15"/>
                <a:gd name="T4" fmla="*/ 0 w 12"/>
                <a:gd name="T5" fmla="*/ 0 h 15"/>
                <a:gd name="T6" fmla="*/ 7 w 12"/>
                <a:gd name="T7" fmla="*/ 6 h 15"/>
                <a:gd name="T8" fmla="*/ 7 w 12"/>
                <a:gd name="T9" fmla="*/ 15 h 15"/>
                <a:gd name="T10" fmla="*/ 12 w 12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12" y="15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3" y="2"/>
                    <a:pt x="0" y="0"/>
                  </a:cubicBezTo>
                  <a:cubicBezTo>
                    <a:pt x="0" y="0"/>
                    <a:pt x="4" y="5"/>
                    <a:pt x="7" y="6"/>
                  </a:cubicBezTo>
                  <a:cubicBezTo>
                    <a:pt x="7" y="15"/>
                    <a:pt x="7" y="15"/>
                    <a:pt x="7" y="15"/>
                  </a:cubicBezTo>
                  <a:lnTo>
                    <a:pt x="12" y="15"/>
                  </a:lnTo>
                  <a:close/>
                </a:path>
              </a:pathLst>
            </a:custGeom>
            <a:solidFill>
              <a:srgbClr val="F8A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66">
              <a:extLst>
                <a:ext uri="{FF2B5EF4-FFF2-40B4-BE49-F238E27FC236}">
                  <a16:creationId xmlns:a16="http://schemas.microsoft.com/office/drawing/2014/main" id="{6ECE384A-643A-C844-8BAF-B7E2A659B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5644" y="4689131"/>
              <a:ext cx="1031096" cy="860915"/>
            </a:xfrm>
            <a:custGeom>
              <a:avLst/>
              <a:gdLst>
                <a:gd name="T0" fmla="*/ 65 w 219"/>
                <a:gd name="T1" fmla="*/ 15 h 183"/>
                <a:gd name="T2" fmla="*/ 13 w 219"/>
                <a:gd name="T3" fmla="*/ 32 h 183"/>
                <a:gd name="T4" fmla="*/ 0 w 219"/>
                <a:gd name="T5" fmla="*/ 167 h 183"/>
                <a:gd name="T6" fmla="*/ 103 w 219"/>
                <a:gd name="T7" fmla="*/ 171 h 183"/>
                <a:gd name="T8" fmla="*/ 107 w 219"/>
                <a:gd name="T9" fmla="*/ 169 h 183"/>
                <a:gd name="T10" fmla="*/ 92 w 219"/>
                <a:gd name="T11" fmla="*/ 75 h 183"/>
                <a:gd name="T12" fmla="*/ 150 w 219"/>
                <a:gd name="T13" fmla="*/ 88 h 183"/>
                <a:gd name="T14" fmla="*/ 219 w 219"/>
                <a:gd name="T15" fmla="*/ 16 h 183"/>
                <a:gd name="T16" fmla="*/ 199 w 219"/>
                <a:gd name="T17" fmla="*/ 13 h 183"/>
                <a:gd name="T18" fmla="*/ 146 w 219"/>
                <a:gd name="T19" fmla="*/ 48 h 183"/>
                <a:gd name="T20" fmla="*/ 65 w 219"/>
                <a:gd name="T21" fmla="*/ 1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183">
                  <a:moveTo>
                    <a:pt x="65" y="15"/>
                  </a:moveTo>
                  <a:cubicBezTo>
                    <a:pt x="65" y="15"/>
                    <a:pt x="24" y="0"/>
                    <a:pt x="13" y="32"/>
                  </a:cubicBezTo>
                  <a:cubicBezTo>
                    <a:pt x="1" y="64"/>
                    <a:pt x="21" y="141"/>
                    <a:pt x="0" y="167"/>
                  </a:cubicBezTo>
                  <a:cubicBezTo>
                    <a:pt x="32" y="182"/>
                    <a:pt x="69" y="183"/>
                    <a:pt x="103" y="171"/>
                  </a:cubicBezTo>
                  <a:cubicBezTo>
                    <a:pt x="107" y="169"/>
                    <a:pt x="107" y="169"/>
                    <a:pt x="107" y="169"/>
                  </a:cubicBezTo>
                  <a:cubicBezTo>
                    <a:pt x="107" y="169"/>
                    <a:pt x="93" y="72"/>
                    <a:pt x="92" y="75"/>
                  </a:cubicBezTo>
                  <a:cubicBezTo>
                    <a:pt x="92" y="78"/>
                    <a:pt x="140" y="93"/>
                    <a:pt x="150" y="88"/>
                  </a:cubicBezTo>
                  <a:cubicBezTo>
                    <a:pt x="160" y="83"/>
                    <a:pt x="219" y="16"/>
                    <a:pt x="219" y="16"/>
                  </a:cubicBezTo>
                  <a:cubicBezTo>
                    <a:pt x="199" y="13"/>
                    <a:pt x="199" y="13"/>
                    <a:pt x="199" y="13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79" y="16"/>
                    <a:pt x="65" y="15"/>
                  </a:cubicBezTo>
                  <a:close/>
                </a:path>
              </a:pathLst>
            </a:custGeom>
            <a:solidFill>
              <a:srgbClr val="FFED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67">
              <a:extLst>
                <a:ext uri="{FF2B5EF4-FFF2-40B4-BE49-F238E27FC236}">
                  <a16:creationId xmlns:a16="http://schemas.microsoft.com/office/drawing/2014/main" id="{C0A499D0-3746-814F-BC0A-31A289E05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1639" y="4704147"/>
              <a:ext cx="197711" cy="60064"/>
            </a:xfrm>
            <a:custGeom>
              <a:avLst/>
              <a:gdLst>
                <a:gd name="T0" fmla="*/ 20 w 42"/>
                <a:gd name="T1" fmla="*/ 13 h 13"/>
                <a:gd name="T2" fmla="*/ 42 w 42"/>
                <a:gd name="T3" fmla="*/ 0 h 13"/>
                <a:gd name="T4" fmla="*/ 12 w 42"/>
                <a:gd name="T5" fmla="*/ 0 h 13"/>
                <a:gd name="T6" fmla="*/ 4 w 42"/>
                <a:gd name="T7" fmla="*/ 4 h 13"/>
                <a:gd name="T8" fmla="*/ 0 w 42"/>
                <a:gd name="T9" fmla="*/ 10 h 13"/>
                <a:gd name="T10" fmla="*/ 20 w 42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3">
                  <a:moveTo>
                    <a:pt x="20" y="13"/>
                  </a:moveTo>
                  <a:cubicBezTo>
                    <a:pt x="20" y="13"/>
                    <a:pt x="40" y="4"/>
                    <a:pt x="4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2"/>
                    <a:pt x="4" y="4"/>
                  </a:cubicBezTo>
                  <a:cubicBezTo>
                    <a:pt x="0" y="10"/>
                    <a:pt x="0" y="10"/>
                    <a:pt x="0" y="10"/>
                  </a:cubicBezTo>
                  <a:lnTo>
                    <a:pt x="20" y="13"/>
                  </a:lnTo>
                  <a:close/>
                </a:path>
              </a:pathLst>
            </a:cu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68">
              <a:extLst>
                <a:ext uri="{FF2B5EF4-FFF2-40B4-BE49-F238E27FC236}">
                  <a16:creationId xmlns:a16="http://schemas.microsoft.com/office/drawing/2014/main" id="{1036C3F0-FD52-A946-AF8D-B20DEE167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894" y="4941901"/>
              <a:ext cx="267785" cy="570607"/>
            </a:xfrm>
            <a:custGeom>
              <a:avLst/>
              <a:gdLst>
                <a:gd name="T0" fmla="*/ 57 w 57"/>
                <a:gd name="T1" fmla="*/ 115 h 121"/>
                <a:gd name="T2" fmla="*/ 42 w 57"/>
                <a:gd name="T3" fmla="*/ 21 h 121"/>
                <a:gd name="T4" fmla="*/ 44 w 57"/>
                <a:gd name="T5" fmla="*/ 22 h 121"/>
                <a:gd name="T6" fmla="*/ 42 w 57"/>
                <a:gd name="T7" fmla="*/ 21 h 121"/>
                <a:gd name="T8" fmla="*/ 0 w 57"/>
                <a:gd name="T9" fmla="*/ 0 h 121"/>
                <a:gd name="T10" fmla="*/ 24 w 57"/>
                <a:gd name="T11" fmla="*/ 27 h 121"/>
                <a:gd name="T12" fmla="*/ 41 w 57"/>
                <a:gd name="T13" fmla="*/ 121 h 121"/>
                <a:gd name="T14" fmla="*/ 53 w 57"/>
                <a:gd name="T15" fmla="*/ 117 h 121"/>
                <a:gd name="T16" fmla="*/ 57 w 57"/>
                <a:gd name="T17" fmla="*/ 115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121">
                  <a:moveTo>
                    <a:pt x="57" y="115"/>
                  </a:moveTo>
                  <a:cubicBezTo>
                    <a:pt x="57" y="115"/>
                    <a:pt x="45" y="29"/>
                    <a:pt x="42" y="21"/>
                  </a:cubicBezTo>
                  <a:cubicBezTo>
                    <a:pt x="43" y="22"/>
                    <a:pt x="43" y="22"/>
                    <a:pt x="44" y="22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2" y="21"/>
                    <a:pt x="11" y="13"/>
                    <a:pt x="0" y="0"/>
                  </a:cubicBezTo>
                  <a:cubicBezTo>
                    <a:pt x="0" y="0"/>
                    <a:pt x="10" y="22"/>
                    <a:pt x="24" y="27"/>
                  </a:cubicBezTo>
                  <a:cubicBezTo>
                    <a:pt x="36" y="31"/>
                    <a:pt x="32" y="97"/>
                    <a:pt x="41" y="121"/>
                  </a:cubicBezTo>
                  <a:cubicBezTo>
                    <a:pt x="45" y="119"/>
                    <a:pt x="49" y="118"/>
                    <a:pt x="53" y="117"/>
                  </a:cubicBezTo>
                  <a:lnTo>
                    <a:pt x="57" y="115"/>
                  </a:lnTo>
                  <a:close/>
                </a:path>
              </a:pathLst>
            </a:custGeom>
            <a:solidFill>
              <a:srgbClr val="E6D7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69">
              <a:extLst>
                <a:ext uri="{FF2B5EF4-FFF2-40B4-BE49-F238E27FC236}">
                  <a16:creationId xmlns:a16="http://schemas.microsoft.com/office/drawing/2014/main" id="{B2FB1A56-EB47-0B4D-8909-E274327F3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0979" y="4068471"/>
              <a:ext cx="62567" cy="112621"/>
            </a:xfrm>
            <a:custGeom>
              <a:avLst/>
              <a:gdLst>
                <a:gd name="T0" fmla="*/ 0 w 13"/>
                <a:gd name="T1" fmla="*/ 20 h 24"/>
                <a:gd name="T2" fmla="*/ 13 w 13"/>
                <a:gd name="T3" fmla="*/ 0 h 24"/>
                <a:gd name="T4" fmla="*/ 13 w 13"/>
                <a:gd name="T5" fmla="*/ 24 h 24"/>
                <a:gd name="T6" fmla="*/ 0 w 13"/>
                <a:gd name="T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4">
                  <a:moveTo>
                    <a:pt x="0" y="20"/>
                  </a:moveTo>
                  <a:cubicBezTo>
                    <a:pt x="0" y="20"/>
                    <a:pt x="6" y="1"/>
                    <a:pt x="13" y="0"/>
                  </a:cubicBezTo>
                  <a:cubicBezTo>
                    <a:pt x="13" y="24"/>
                    <a:pt x="13" y="24"/>
                    <a:pt x="13" y="24"/>
                  </a:cubicBezTo>
                  <a:lnTo>
                    <a:pt x="0" y="20"/>
                  </a:lnTo>
                  <a:close/>
                </a:path>
              </a:pathLst>
            </a:cu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70">
              <a:extLst>
                <a:ext uri="{FF2B5EF4-FFF2-40B4-BE49-F238E27FC236}">
                  <a16:creationId xmlns:a16="http://schemas.microsoft.com/office/drawing/2014/main" id="{C82354BC-E604-084D-B6C1-60F06673C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8712" y="4438865"/>
              <a:ext cx="658201" cy="495527"/>
            </a:xfrm>
            <a:custGeom>
              <a:avLst/>
              <a:gdLst>
                <a:gd name="T0" fmla="*/ 140 w 140"/>
                <a:gd name="T1" fmla="*/ 74 h 105"/>
                <a:gd name="T2" fmla="*/ 136 w 140"/>
                <a:gd name="T3" fmla="*/ 37 h 105"/>
                <a:gd name="T4" fmla="*/ 127 w 140"/>
                <a:gd name="T5" fmla="*/ 22 h 105"/>
                <a:gd name="T6" fmla="*/ 114 w 140"/>
                <a:gd name="T7" fmla="*/ 14 h 105"/>
                <a:gd name="T8" fmla="*/ 114 w 140"/>
                <a:gd name="T9" fmla="*/ 14 h 105"/>
                <a:gd name="T10" fmla="*/ 114 w 140"/>
                <a:gd name="T11" fmla="*/ 14 h 105"/>
                <a:gd name="T12" fmla="*/ 103 w 140"/>
                <a:gd name="T13" fmla="*/ 10 h 105"/>
                <a:gd name="T14" fmla="*/ 92 w 140"/>
                <a:gd name="T15" fmla="*/ 5 h 105"/>
                <a:gd name="T16" fmla="*/ 84 w 140"/>
                <a:gd name="T17" fmla="*/ 2 h 105"/>
                <a:gd name="T18" fmla="*/ 80 w 140"/>
                <a:gd name="T19" fmla="*/ 0 h 105"/>
                <a:gd name="T20" fmla="*/ 70 w 140"/>
                <a:gd name="T21" fmla="*/ 5 h 105"/>
                <a:gd name="T22" fmla="*/ 60 w 140"/>
                <a:gd name="T23" fmla="*/ 0 h 105"/>
                <a:gd name="T24" fmla="*/ 56 w 140"/>
                <a:gd name="T25" fmla="*/ 2 h 105"/>
                <a:gd name="T26" fmla="*/ 48 w 140"/>
                <a:gd name="T27" fmla="*/ 5 h 105"/>
                <a:gd name="T28" fmla="*/ 37 w 140"/>
                <a:gd name="T29" fmla="*/ 9 h 105"/>
                <a:gd name="T30" fmla="*/ 26 w 140"/>
                <a:gd name="T31" fmla="*/ 14 h 105"/>
                <a:gd name="T32" fmla="*/ 26 w 140"/>
                <a:gd name="T33" fmla="*/ 14 h 105"/>
                <a:gd name="T34" fmla="*/ 13 w 140"/>
                <a:gd name="T35" fmla="*/ 22 h 105"/>
                <a:gd name="T36" fmla="*/ 4 w 140"/>
                <a:gd name="T37" fmla="*/ 37 h 105"/>
                <a:gd name="T38" fmla="*/ 0 w 140"/>
                <a:gd name="T39" fmla="*/ 74 h 105"/>
                <a:gd name="T40" fmla="*/ 26 w 140"/>
                <a:gd name="T41" fmla="*/ 74 h 105"/>
                <a:gd name="T42" fmla="*/ 26 w 140"/>
                <a:gd name="T43" fmla="*/ 105 h 105"/>
                <a:gd name="T44" fmla="*/ 114 w 140"/>
                <a:gd name="T45" fmla="*/ 105 h 105"/>
                <a:gd name="T46" fmla="*/ 114 w 140"/>
                <a:gd name="T47" fmla="*/ 74 h 105"/>
                <a:gd name="T48" fmla="*/ 140 w 140"/>
                <a:gd name="T49" fmla="*/ 7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0" h="105">
                  <a:moveTo>
                    <a:pt x="140" y="74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5" y="31"/>
                    <a:pt x="132" y="25"/>
                    <a:pt x="127" y="22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14" y="14"/>
                    <a:pt x="114" y="14"/>
                    <a:pt x="114" y="14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8" y="25"/>
                    <a:pt x="5" y="31"/>
                    <a:pt x="4" y="37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26" y="74"/>
                    <a:pt x="26" y="74"/>
                    <a:pt x="26" y="74"/>
                  </a:cubicBezTo>
                  <a:cubicBezTo>
                    <a:pt x="26" y="105"/>
                    <a:pt x="26" y="105"/>
                    <a:pt x="26" y="105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4" y="74"/>
                    <a:pt x="114" y="74"/>
                    <a:pt x="114" y="74"/>
                  </a:cubicBezTo>
                  <a:lnTo>
                    <a:pt x="140" y="74"/>
                  </a:ln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71">
              <a:extLst>
                <a:ext uri="{FF2B5EF4-FFF2-40B4-BE49-F238E27FC236}">
                  <a16:creationId xmlns:a16="http://schemas.microsoft.com/office/drawing/2014/main" id="{5180A2E7-66BD-2D4D-A446-5D4CD982A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3930" y="4133540"/>
              <a:ext cx="245261" cy="182695"/>
            </a:xfrm>
            <a:custGeom>
              <a:avLst/>
              <a:gdLst>
                <a:gd name="T0" fmla="*/ 26 w 52"/>
                <a:gd name="T1" fmla="*/ 0 h 39"/>
                <a:gd name="T2" fmla="*/ 26 w 52"/>
                <a:gd name="T3" fmla="*/ 0 h 39"/>
                <a:gd name="T4" fmla="*/ 0 w 52"/>
                <a:gd name="T5" fmla="*/ 26 h 39"/>
                <a:gd name="T6" fmla="*/ 0 w 52"/>
                <a:gd name="T7" fmla="*/ 39 h 39"/>
                <a:gd name="T8" fmla="*/ 52 w 52"/>
                <a:gd name="T9" fmla="*/ 39 h 39"/>
                <a:gd name="T10" fmla="*/ 52 w 52"/>
                <a:gd name="T11" fmla="*/ 26 h 39"/>
                <a:gd name="T12" fmla="*/ 26 w 52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9"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2" y="12"/>
                    <a:pt x="41" y="0"/>
                    <a:pt x="26" y="0"/>
                  </a:cubicBezTo>
                  <a:close/>
                </a:path>
              </a:pathLst>
            </a:custGeom>
            <a:solidFill>
              <a:srgbClr val="0A4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72">
              <a:extLst>
                <a:ext uri="{FF2B5EF4-FFF2-40B4-BE49-F238E27FC236}">
                  <a16:creationId xmlns:a16="http://schemas.microsoft.com/office/drawing/2014/main" id="{EFB3E625-CCBB-DB41-8D88-26A43E0FD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1511" y="4411336"/>
              <a:ext cx="97605" cy="117626"/>
            </a:xfrm>
            <a:custGeom>
              <a:avLst/>
              <a:gdLst>
                <a:gd name="T0" fmla="*/ 21 w 21"/>
                <a:gd name="T1" fmla="*/ 0 h 25"/>
                <a:gd name="T2" fmla="*/ 21 w 21"/>
                <a:gd name="T3" fmla="*/ 9 h 25"/>
                <a:gd name="T4" fmla="*/ 20 w 21"/>
                <a:gd name="T5" fmla="*/ 9 h 25"/>
                <a:gd name="T6" fmla="*/ 10 w 21"/>
                <a:gd name="T7" fmla="*/ 25 h 25"/>
                <a:gd name="T8" fmla="*/ 0 w 21"/>
                <a:gd name="T9" fmla="*/ 9 h 25"/>
                <a:gd name="T10" fmla="*/ 0 w 21"/>
                <a:gd name="T11" fmla="*/ 9 h 25"/>
                <a:gd name="T12" fmla="*/ 0 w 21"/>
                <a:gd name="T13" fmla="*/ 0 h 25"/>
                <a:gd name="T14" fmla="*/ 21 w 21"/>
                <a:gd name="T1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5">
                  <a:moveTo>
                    <a:pt x="21" y="0"/>
                  </a:move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0" y="9"/>
                  </a:cubicBezTo>
                  <a:cubicBezTo>
                    <a:pt x="19" y="15"/>
                    <a:pt x="14" y="25"/>
                    <a:pt x="10" y="25"/>
                  </a:cubicBezTo>
                  <a:cubicBezTo>
                    <a:pt x="5" y="25"/>
                    <a:pt x="1" y="14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73">
              <a:extLst>
                <a:ext uri="{FF2B5EF4-FFF2-40B4-BE49-F238E27FC236}">
                  <a16:creationId xmlns:a16="http://schemas.microsoft.com/office/drawing/2014/main" id="{C1A11922-3761-3549-A367-24AFE45D8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1511" y="4401326"/>
              <a:ext cx="97605" cy="47551"/>
            </a:xfrm>
            <a:custGeom>
              <a:avLst/>
              <a:gdLst>
                <a:gd name="T0" fmla="*/ 21 w 21"/>
                <a:gd name="T1" fmla="*/ 0 h 10"/>
                <a:gd name="T2" fmla="*/ 21 w 21"/>
                <a:gd name="T3" fmla="*/ 8 h 10"/>
                <a:gd name="T4" fmla="*/ 10 w 21"/>
                <a:gd name="T5" fmla="*/ 10 h 10"/>
                <a:gd name="T6" fmla="*/ 0 w 21"/>
                <a:gd name="T7" fmla="*/ 8 h 10"/>
                <a:gd name="T8" fmla="*/ 0 w 21"/>
                <a:gd name="T9" fmla="*/ 0 h 10"/>
                <a:gd name="T10" fmla="*/ 21 w 21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0">
                  <a:moveTo>
                    <a:pt x="21" y="0"/>
                  </a:moveTo>
                  <a:cubicBezTo>
                    <a:pt x="21" y="8"/>
                    <a:pt x="21" y="8"/>
                    <a:pt x="21" y="8"/>
                  </a:cubicBezTo>
                  <a:cubicBezTo>
                    <a:pt x="17" y="10"/>
                    <a:pt x="14" y="10"/>
                    <a:pt x="10" y="10"/>
                  </a:cubicBezTo>
                  <a:cubicBezTo>
                    <a:pt x="7" y="10"/>
                    <a:pt x="3" y="10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E57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Oval 174">
              <a:extLst>
                <a:ext uri="{FF2B5EF4-FFF2-40B4-BE49-F238E27FC236}">
                  <a16:creationId xmlns:a16="http://schemas.microsoft.com/office/drawing/2014/main" id="{F145D4AD-F2B9-2A4F-9A6E-F58AC21FC4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3930" y="4288705"/>
              <a:ext cx="57562" cy="57562"/>
            </a:xfrm>
            <a:prstGeom prst="ellipse">
              <a:avLst/>
            </a:pr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Oval 175">
              <a:extLst>
                <a:ext uri="{FF2B5EF4-FFF2-40B4-BE49-F238E27FC236}">
                  <a16:creationId xmlns:a16="http://schemas.microsoft.com/office/drawing/2014/main" id="{87B10E8B-1E89-2D4A-9521-314DE7D3C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4132" y="4288705"/>
              <a:ext cx="55059" cy="57562"/>
            </a:xfrm>
            <a:prstGeom prst="ellipse">
              <a:avLst/>
            </a:pr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76">
              <a:extLst>
                <a:ext uri="{FF2B5EF4-FFF2-40B4-BE49-F238E27FC236}">
                  <a16:creationId xmlns:a16="http://schemas.microsoft.com/office/drawing/2014/main" id="{56D28CAC-28A6-A147-AE02-C928D54FD5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8956" y="4233647"/>
              <a:ext cx="197711" cy="205218"/>
            </a:xfrm>
            <a:custGeom>
              <a:avLst/>
              <a:gdLst>
                <a:gd name="T0" fmla="*/ 42 w 42"/>
                <a:gd name="T1" fmla="*/ 7 h 44"/>
                <a:gd name="T2" fmla="*/ 32 w 42"/>
                <a:gd name="T3" fmla="*/ 0 h 44"/>
                <a:gd name="T4" fmla="*/ 11 w 42"/>
                <a:gd name="T5" fmla="*/ 0 h 44"/>
                <a:gd name="T6" fmla="*/ 1 w 42"/>
                <a:gd name="T7" fmla="*/ 7 h 44"/>
                <a:gd name="T8" fmla="*/ 0 w 42"/>
                <a:gd name="T9" fmla="*/ 18 h 44"/>
                <a:gd name="T10" fmla="*/ 7 w 42"/>
                <a:gd name="T11" fmla="*/ 37 h 44"/>
                <a:gd name="T12" fmla="*/ 13 w 42"/>
                <a:gd name="T13" fmla="*/ 42 h 44"/>
                <a:gd name="T14" fmla="*/ 21 w 42"/>
                <a:gd name="T15" fmla="*/ 44 h 44"/>
                <a:gd name="T16" fmla="*/ 36 w 42"/>
                <a:gd name="T17" fmla="*/ 37 h 44"/>
                <a:gd name="T18" fmla="*/ 42 w 42"/>
                <a:gd name="T19" fmla="*/ 18 h 44"/>
                <a:gd name="T20" fmla="*/ 42 w 42"/>
                <a:gd name="T21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4">
                  <a:moveTo>
                    <a:pt x="42" y="7"/>
                  </a:moveTo>
                  <a:cubicBezTo>
                    <a:pt x="35" y="3"/>
                    <a:pt x="32" y="0"/>
                    <a:pt x="3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9" y="4"/>
                    <a:pt x="1" y="7"/>
                    <a:pt x="1" y="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4"/>
                    <a:pt x="3" y="31"/>
                    <a:pt x="7" y="37"/>
                  </a:cubicBezTo>
                  <a:cubicBezTo>
                    <a:pt x="9" y="39"/>
                    <a:pt x="11" y="41"/>
                    <a:pt x="13" y="42"/>
                  </a:cubicBezTo>
                  <a:cubicBezTo>
                    <a:pt x="16" y="43"/>
                    <a:pt x="18" y="44"/>
                    <a:pt x="21" y="44"/>
                  </a:cubicBezTo>
                  <a:cubicBezTo>
                    <a:pt x="27" y="44"/>
                    <a:pt x="32" y="41"/>
                    <a:pt x="36" y="37"/>
                  </a:cubicBezTo>
                  <a:cubicBezTo>
                    <a:pt x="40" y="31"/>
                    <a:pt x="42" y="24"/>
                    <a:pt x="42" y="18"/>
                  </a:cubicBezTo>
                  <a:lnTo>
                    <a:pt x="42" y="7"/>
                  </a:lnTo>
                  <a:close/>
                </a:path>
              </a:pathLst>
            </a:cu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77">
              <a:extLst>
                <a:ext uri="{FF2B5EF4-FFF2-40B4-BE49-F238E27FC236}">
                  <a16:creationId xmlns:a16="http://schemas.microsoft.com/office/drawing/2014/main" id="{44E844AE-9B27-9542-A97A-ED6515424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2139" y="4871825"/>
              <a:ext cx="2357506" cy="790841"/>
            </a:xfrm>
            <a:custGeom>
              <a:avLst/>
              <a:gdLst>
                <a:gd name="T0" fmla="*/ 472 w 501"/>
                <a:gd name="T1" fmla="*/ 0 h 159"/>
                <a:gd name="T2" fmla="*/ 29 w 501"/>
                <a:gd name="T3" fmla="*/ 0 h 159"/>
                <a:gd name="T4" fmla="*/ 0 w 501"/>
                <a:gd name="T5" fmla="*/ 29 h 159"/>
                <a:gd name="T6" fmla="*/ 0 w 501"/>
                <a:gd name="T7" fmla="*/ 130 h 159"/>
                <a:gd name="T8" fmla="*/ 29 w 501"/>
                <a:gd name="T9" fmla="*/ 159 h 159"/>
                <a:gd name="T10" fmla="*/ 472 w 501"/>
                <a:gd name="T11" fmla="*/ 159 h 159"/>
                <a:gd name="T12" fmla="*/ 501 w 501"/>
                <a:gd name="T13" fmla="*/ 130 h 159"/>
                <a:gd name="T14" fmla="*/ 501 w 501"/>
                <a:gd name="T15" fmla="*/ 29 h 159"/>
                <a:gd name="T16" fmla="*/ 472 w 501"/>
                <a:gd name="T1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1" h="159">
                  <a:moveTo>
                    <a:pt x="472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46"/>
                    <a:pt x="13" y="159"/>
                    <a:pt x="29" y="159"/>
                  </a:cubicBezTo>
                  <a:cubicBezTo>
                    <a:pt x="472" y="159"/>
                    <a:pt x="472" y="159"/>
                    <a:pt x="472" y="159"/>
                  </a:cubicBezTo>
                  <a:cubicBezTo>
                    <a:pt x="488" y="159"/>
                    <a:pt x="501" y="146"/>
                    <a:pt x="501" y="130"/>
                  </a:cubicBezTo>
                  <a:cubicBezTo>
                    <a:pt x="501" y="29"/>
                    <a:pt x="501" y="29"/>
                    <a:pt x="501" y="29"/>
                  </a:cubicBezTo>
                  <a:cubicBezTo>
                    <a:pt x="501" y="13"/>
                    <a:pt x="488" y="0"/>
                    <a:pt x="4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78">
              <a:extLst>
                <a:ext uri="{FF2B5EF4-FFF2-40B4-BE49-F238E27FC236}">
                  <a16:creationId xmlns:a16="http://schemas.microsoft.com/office/drawing/2014/main" id="{F1E2C066-2FF6-2046-B026-4D54A03FB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8145" y="5117087"/>
              <a:ext cx="175186" cy="160170"/>
            </a:xfrm>
            <a:custGeom>
              <a:avLst/>
              <a:gdLst>
                <a:gd name="T0" fmla="*/ 20 w 37"/>
                <a:gd name="T1" fmla="*/ 1 h 34"/>
                <a:gd name="T2" fmla="*/ 23 w 37"/>
                <a:gd name="T3" fmla="*/ 11 h 34"/>
                <a:gd name="T4" fmla="*/ 25 w 37"/>
                <a:gd name="T5" fmla="*/ 12 h 34"/>
                <a:gd name="T6" fmla="*/ 35 w 37"/>
                <a:gd name="T7" fmla="*/ 12 h 34"/>
                <a:gd name="T8" fmla="*/ 36 w 37"/>
                <a:gd name="T9" fmla="*/ 15 h 34"/>
                <a:gd name="T10" fmla="*/ 28 w 37"/>
                <a:gd name="T11" fmla="*/ 20 h 34"/>
                <a:gd name="T12" fmla="*/ 27 w 37"/>
                <a:gd name="T13" fmla="*/ 22 h 34"/>
                <a:gd name="T14" fmla="*/ 30 w 37"/>
                <a:gd name="T15" fmla="*/ 32 h 34"/>
                <a:gd name="T16" fmla="*/ 28 w 37"/>
                <a:gd name="T17" fmla="*/ 34 h 34"/>
                <a:gd name="T18" fmla="*/ 20 w 37"/>
                <a:gd name="T19" fmla="*/ 28 h 34"/>
                <a:gd name="T20" fmla="*/ 18 w 37"/>
                <a:gd name="T21" fmla="*/ 28 h 34"/>
                <a:gd name="T22" fmla="*/ 10 w 37"/>
                <a:gd name="T23" fmla="*/ 34 h 34"/>
                <a:gd name="T24" fmla="*/ 7 w 37"/>
                <a:gd name="T25" fmla="*/ 32 h 34"/>
                <a:gd name="T26" fmla="*/ 10 w 37"/>
                <a:gd name="T27" fmla="*/ 22 h 34"/>
                <a:gd name="T28" fmla="*/ 10 w 37"/>
                <a:gd name="T29" fmla="*/ 20 h 34"/>
                <a:gd name="T30" fmla="*/ 2 w 37"/>
                <a:gd name="T31" fmla="*/ 15 h 34"/>
                <a:gd name="T32" fmla="*/ 3 w 37"/>
                <a:gd name="T33" fmla="*/ 12 h 34"/>
                <a:gd name="T34" fmla="*/ 13 w 37"/>
                <a:gd name="T35" fmla="*/ 12 h 34"/>
                <a:gd name="T36" fmla="*/ 14 w 37"/>
                <a:gd name="T37" fmla="*/ 11 h 34"/>
                <a:gd name="T38" fmla="*/ 17 w 37"/>
                <a:gd name="T39" fmla="*/ 1 h 34"/>
                <a:gd name="T40" fmla="*/ 20 w 37"/>
                <a:gd name="T4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4">
                  <a:moveTo>
                    <a:pt x="20" y="1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4" y="11"/>
                    <a:pt x="24" y="12"/>
                    <a:pt x="2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7" y="14"/>
                    <a:pt x="36" y="15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7" y="21"/>
                    <a:pt x="27" y="22"/>
                    <a:pt x="27" y="2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1" y="33"/>
                    <a:pt x="29" y="34"/>
                    <a:pt x="28" y="34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8" y="27"/>
                    <a:pt x="18" y="28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9" y="34"/>
                    <a:pt x="7" y="33"/>
                    <a:pt x="7" y="3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2"/>
                    <a:pt x="10" y="21"/>
                    <a:pt x="10" y="2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4"/>
                    <a:pt x="1" y="12"/>
                    <a:pt x="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4" y="11"/>
                    <a:pt x="14" y="1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0"/>
                    <a:pt x="20" y="0"/>
                    <a:pt x="20" y="1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79">
              <a:extLst>
                <a:ext uri="{FF2B5EF4-FFF2-40B4-BE49-F238E27FC236}">
                  <a16:creationId xmlns:a16="http://schemas.microsoft.com/office/drawing/2014/main" id="{692E8D1A-BF2B-EC48-AA25-F334A58E6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3427" y="5117087"/>
              <a:ext cx="172684" cy="160170"/>
            </a:xfrm>
            <a:custGeom>
              <a:avLst/>
              <a:gdLst>
                <a:gd name="T0" fmla="*/ 20 w 37"/>
                <a:gd name="T1" fmla="*/ 1 h 34"/>
                <a:gd name="T2" fmla="*/ 23 w 37"/>
                <a:gd name="T3" fmla="*/ 11 h 34"/>
                <a:gd name="T4" fmla="*/ 24 w 37"/>
                <a:gd name="T5" fmla="*/ 12 h 34"/>
                <a:gd name="T6" fmla="*/ 34 w 37"/>
                <a:gd name="T7" fmla="*/ 12 h 34"/>
                <a:gd name="T8" fmla="*/ 35 w 37"/>
                <a:gd name="T9" fmla="*/ 15 h 34"/>
                <a:gd name="T10" fmla="*/ 27 w 37"/>
                <a:gd name="T11" fmla="*/ 20 h 34"/>
                <a:gd name="T12" fmla="*/ 27 w 37"/>
                <a:gd name="T13" fmla="*/ 22 h 34"/>
                <a:gd name="T14" fmla="*/ 30 w 37"/>
                <a:gd name="T15" fmla="*/ 32 h 34"/>
                <a:gd name="T16" fmla="*/ 27 w 37"/>
                <a:gd name="T17" fmla="*/ 34 h 34"/>
                <a:gd name="T18" fmla="*/ 19 w 37"/>
                <a:gd name="T19" fmla="*/ 28 h 34"/>
                <a:gd name="T20" fmla="*/ 17 w 37"/>
                <a:gd name="T21" fmla="*/ 28 h 34"/>
                <a:gd name="T22" fmla="*/ 9 w 37"/>
                <a:gd name="T23" fmla="*/ 34 h 34"/>
                <a:gd name="T24" fmla="*/ 7 w 37"/>
                <a:gd name="T25" fmla="*/ 32 h 34"/>
                <a:gd name="T26" fmla="*/ 10 w 37"/>
                <a:gd name="T27" fmla="*/ 22 h 34"/>
                <a:gd name="T28" fmla="*/ 9 w 37"/>
                <a:gd name="T29" fmla="*/ 20 h 34"/>
                <a:gd name="T30" fmla="*/ 1 w 37"/>
                <a:gd name="T31" fmla="*/ 15 h 34"/>
                <a:gd name="T32" fmla="*/ 2 w 37"/>
                <a:gd name="T33" fmla="*/ 12 h 34"/>
                <a:gd name="T34" fmla="*/ 12 w 37"/>
                <a:gd name="T35" fmla="*/ 12 h 34"/>
                <a:gd name="T36" fmla="*/ 14 w 37"/>
                <a:gd name="T37" fmla="*/ 11 h 34"/>
                <a:gd name="T38" fmla="*/ 17 w 37"/>
                <a:gd name="T39" fmla="*/ 1 h 34"/>
                <a:gd name="T40" fmla="*/ 20 w 37"/>
                <a:gd name="T4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4">
                  <a:moveTo>
                    <a:pt x="20" y="1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12"/>
                    <a:pt x="37" y="14"/>
                    <a:pt x="35" y="15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21"/>
                    <a:pt x="26" y="22"/>
                    <a:pt x="27" y="2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3"/>
                    <a:pt x="28" y="34"/>
                    <a:pt x="27" y="3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7"/>
                    <a:pt x="18" y="27"/>
                    <a:pt x="17" y="2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8" y="34"/>
                    <a:pt x="6" y="33"/>
                    <a:pt x="7" y="3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1"/>
                    <a:pt x="9" y="2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1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1"/>
                    <a:pt x="14" y="1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0"/>
                    <a:pt x="19" y="0"/>
                    <a:pt x="20" y="1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80">
              <a:extLst>
                <a:ext uri="{FF2B5EF4-FFF2-40B4-BE49-F238E27FC236}">
                  <a16:creationId xmlns:a16="http://schemas.microsoft.com/office/drawing/2014/main" id="{EF7BDD36-2F52-7D4E-ACA6-FCA42FCA8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1202" y="5117087"/>
              <a:ext cx="175186" cy="160170"/>
            </a:xfrm>
            <a:custGeom>
              <a:avLst/>
              <a:gdLst>
                <a:gd name="T0" fmla="*/ 20 w 37"/>
                <a:gd name="T1" fmla="*/ 1 h 34"/>
                <a:gd name="T2" fmla="*/ 23 w 37"/>
                <a:gd name="T3" fmla="*/ 11 h 34"/>
                <a:gd name="T4" fmla="*/ 25 w 37"/>
                <a:gd name="T5" fmla="*/ 12 h 34"/>
                <a:gd name="T6" fmla="*/ 35 w 37"/>
                <a:gd name="T7" fmla="*/ 12 h 34"/>
                <a:gd name="T8" fmla="*/ 36 w 37"/>
                <a:gd name="T9" fmla="*/ 15 h 34"/>
                <a:gd name="T10" fmla="*/ 28 w 37"/>
                <a:gd name="T11" fmla="*/ 20 h 34"/>
                <a:gd name="T12" fmla="*/ 27 w 37"/>
                <a:gd name="T13" fmla="*/ 22 h 34"/>
                <a:gd name="T14" fmla="*/ 30 w 37"/>
                <a:gd name="T15" fmla="*/ 32 h 34"/>
                <a:gd name="T16" fmla="*/ 28 w 37"/>
                <a:gd name="T17" fmla="*/ 34 h 34"/>
                <a:gd name="T18" fmla="*/ 20 w 37"/>
                <a:gd name="T19" fmla="*/ 28 h 34"/>
                <a:gd name="T20" fmla="*/ 18 w 37"/>
                <a:gd name="T21" fmla="*/ 28 h 34"/>
                <a:gd name="T22" fmla="*/ 10 w 37"/>
                <a:gd name="T23" fmla="*/ 34 h 34"/>
                <a:gd name="T24" fmla="*/ 7 w 37"/>
                <a:gd name="T25" fmla="*/ 32 h 34"/>
                <a:gd name="T26" fmla="*/ 10 w 37"/>
                <a:gd name="T27" fmla="*/ 22 h 34"/>
                <a:gd name="T28" fmla="*/ 10 w 37"/>
                <a:gd name="T29" fmla="*/ 20 h 34"/>
                <a:gd name="T30" fmla="*/ 2 w 37"/>
                <a:gd name="T31" fmla="*/ 15 h 34"/>
                <a:gd name="T32" fmla="*/ 2 w 37"/>
                <a:gd name="T33" fmla="*/ 12 h 34"/>
                <a:gd name="T34" fmla="*/ 12 w 37"/>
                <a:gd name="T35" fmla="*/ 12 h 34"/>
                <a:gd name="T36" fmla="*/ 14 w 37"/>
                <a:gd name="T37" fmla="*/ 11 h 34"/>
                <a:gd name="T38" fmla="*/ 17 w 37"/>
                <a:gd name="T39" fmla="*/ 1 h 34"/>
                <a:gd name="T40" fmla="*/ 20 w 37"/>
                <a:gd name="T4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4">
                  <a:moveTo>
                    <a:pt x="20" y="1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4" y="12"/>
                    <a:pt x="2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7" y="14"/>
                    <a:pt x="36" y="15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7" y="21"/>
                    <a:pt x="27" y="22"/>
                    <a:pt x="27" y="2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1" y="33"/>
                    <a:pt x="29" y="34"/>
                    <a:pt x="28" y="34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8" y="27"/>
                    <a:pt x="18" y="28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8" y="34"/>
                    <a:pt x="7" y="33"/>
                    <a:pt x="7" y="3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1"/>
                    <a:pt x="10" y="2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4"/>
                    <a:pt x="1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4" y="11"/>
                    <a:pt x="14" y="1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0"/>
                    <a:pt x="20" y="0"/>
                    <a:pt x="20" y="1"/>
                  </a:cubicBezTo>
                  <a:close/>
                </a:path>
              </a:pathLst>
            </a:custGeom>
            <a:solidFill>
              <a:srgbClr val="B1D7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81">
              <a:extLst>
                <a:ext uri="{FF2B5EF4-FFF2-40B4-BE49-F238E27FC236}">
                  <a16:creationId xmlns:a16="http://schemas.microsoft.com/office/drawing/2014/main" id="{F81C2D48-C9E6-3448-B77B-9273F88D8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1202" y="5117087"/>
              <a:ext cx="85090" cy="160170"/>
            </a:xfrm>
            <a:custGeom>
              <a:avLst/>
              <a:gdLst>
                <a:gd name="T0" fmla="*/ 18 w 18"/>
                <a:gd name="T1" fmla="*/ 0 h 34"/>
                <a:gd name="T2" fmla="*/ 17 w 18"/>
                <a:gd name="T3" fmla="*/ 1 h 34"/>
                <a:gd name="T4" fmla="*/ 14 w 18"/>
                <a:gd name="T5" fmla="*/ 11 h 34"/>
                <a:gd name="T6" fmla="*/ 12 w 18"/>
                <a:gd name="T7" fmla="*/ 12 h 34"/>
                <a:gd name="T8" fmla="*/ 2 w 18"/>
                <a:gd name="T9" fmla="*/ 12 h 34"/>
                <a:gd name="T10" fmla="*/ 2 w 18"/>
                <a:gd name="T11" fmla="*/ 15 h 34"/>
                <a:gd name="T12" fmla="*/ 10 w 18"/>
                <a:gd name="T13" fmla="*/ 20 h 34"/>
                <a:gd name="T14" fmla="*/ 10 w 18"/>
                <a:gd name="T15" fmla="*/ 22 h 34"/>
                <a:gd name="T16" fmla="*/ 7 w 18"/>
                <a:gd name="T17" fmla="*/ 32 h 34"/>
                <a:gd name="T18" fmla="*/ 10 w 18"/>
                <a:gd name="T19" fmla="*/ 34 h 34"/>
                <a:gd name="T20" fmla="*/ 18 w 18"/>
                <a:gd name="T21" fmla="*/ 28 h 34"/>
                <a:gd name="T22" fmla="*/ 18 w 18"/>
                <a:gd name="T23" fmla="*/ 27 h 34"/>
                <a:gd name="T24" fmla="*/ 18 w 18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34">
                  <a:moveTo>
                    <a:pt x="18" y="0"/>
                  </a:moveTo>
                  <a:cubicBezTo>
                    <a:pt x="18" y="0"/>
                    <a:pt x="17" y="0"/>
                    <a:pt x="17" y="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3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0" y="14"/>
                    <a:pt x="2" y="15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3"/>
                    <a:pt x="8" y="34"/>
                    <a:pt x="10" y="34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82">
              <a:extLst>
                <a:ext uri="{FF2B5EF4-FFF2-40B4-BE49-F238E27FC236}">
                  <a16:creationId xmlns:a16="http://schemas.microsoft.com/office/drawing/2014/main" id="{93B181DB-A669-9045-9DE1-97AE451FEDE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3980" y="5117087"/>
              <a:ext cx="170181" cy="160170"/>
            </a:xfrm>
            <a:custGeom>
              <a:avLst/>
              <a:gdLst>
                <a:gd name="T0" fmla="*/ 20 w 36"/>
                <a:gd name="T1" fmla="*/ 1 h 34"/>
                <a:gd name="T2" fmla="*/ 23 w 36"/>
                <a:gd name="T3" fmla="*/ 11 h 34"/>
                <a:gd name="T4" fmla="*/ 24 w 36"/>
                <a:gd name="T5" fmla="*/ 12 h 34"/>
                <a:gd name="T6" fmla="*/ 34 w 36"/>
                <a:gd name="T7" fmla="*/ 12 h 34"/>
                <a:gd name="T8" fmla="*/ 35 w 36"/>
                <a:gd name="T9" fmla="*/ 15 h 34"/>
                <a:gd name="T10" fmla="*/ 27 w 36"/>
                <a:gd name="T11" fmla="*/ 20 h 34"/>
                <a:gd name="T12" fmla="*/ 26 w 36"/>
                <a:gd name="T13" fmla="*/ 22 h 34"/>
                <a:gd name="T14" fmla="*/ 29 w 36"/>
                <a:gd name="T15" fmla="*/ 32 h 34"/>
                <a:gd name="T16" fmla="*/ 27 w 36"/>
                <a:gd name="T17" fmla="*/ 34 h 34"/>
                <a:gd name="T18" fmla="*/ 19 w 36"/>
                <a:gd name="T19" fmla="*/ 28 h 34"/>
                <a:gd name="T20" fmla="*/ 17 w 36"/>
                <a:gd name="T21" fmla="*/ 28 h 34"/>
                <a:gd name="T22" fmla="*/ 9 w 36"/>
                <a:gd name="T23" fmla="*/ 34 h 34"/>
                <a:gd name="T24" fmla="*/ 7 w 36"/>
                <a:gd name="T25" fmla="*/ 32 h 34"/>
                <a:gd name="T26" fmla="*/ 10 w 36"/>
                <a:gd name="T27" fmla="*/ 22 h 34"/>
                <a:gd name="T28" fmla="*/ 9 w 36"/>
                <a:gd name="T29" fmla="*/ 20 h 34"/>
                <a:gd name="T30" fmla="*/ 1 w 36"/>
                <a:gd name="T31" fmla="*/ 15 h 34"/>
                <a:gd name="T32" fmla="*/ 2 w 36"/>
                <a:gd name="T33" fmla="*/ 12 h 34"/>
                <a:gd name="T34" fmla="*/ 12 w 36"/>
                <a:gd name="T35" fmla="*/ 12 h 34"/>
                <a:gd name="T36" fmla="*/ 13 w 36"/>
                <a:gd name="T37" fmla="*/ 11 h 34"/>
                <a:gd name="T38" fmla="*/ 16 w 36"/>
                <a:gd name="T39" fmla="*/ 1 h 34"/>
                <a:gd name="T40" fmla="*/ 20 w 36"/>
                <a:gd name="T4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6" h="34">
                  <a:moveTo>
                    <a:pt x="20" y="1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2"/>
                    <a:pt x="2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12"/>
                    <a:pt x="36" y="14"/>
                    <a:pt x="35" y="15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6" y="21"/>
                    <a:pt x="26" y="22"/>
                    <a:pt x="26" y="2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30" y="33"/>
                    <a:pt x="28" y="34"/>
                    <a:pt x="27" y="3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7"/>
                    <a:pt x="18" y="27"/>
                    <a:pt x="17" y="2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8" y="34"/>
                    <a:pt x="6" y="33"/>
                    <a:pt x="7" y="3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1"/>
                    <a:pt x="9" y="2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0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1"/>
                    <a:pt x="13" y="1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0"/>
                    <a:pt x="19" y="0"/>
                    <a:pt x="20" y="1"/>
                  </a:cubicBezTo>
                  <a:close/>
                </a:path>
              </a:pathLst>
            </a:custGeom>
            <a:solidFill>
              <a:srgbClr val="B1D7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83">
              <a:extLst>
                <a:ext uri="{FF2B5EF4-FFF2-40B4-BE49-F238E27FC236}">
                  <a16:creationId xmlns:a16="http://schemas.microsoft.com/office/drawing/2014/main" id="{41284999-F999-1B45-BBC4-F18E1C362D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4257" y="5117087"/>
              <a:ext cx="172684" cy="160170"/>
            </a:xfrm>
            <a:custGeom>
              <a:avLst/>
              <a:gdLst>
                <a:gd name="T0" fmla="*/ 20 w 37"/>
                <a:gd name="T1" fmla="*/ 1 h 34"/>
                <a:gd name="T2" fmla="*/ 23 w 37"/>
                <a:gd name="T3" fmla="*/ 11 h 34"/>
                <a:gd name="T4" fmla="*/ 25 w 37"/>
                <a:gd name="T5" fmla="*/ 12 h 34"/>
                <a:gd name="T6" fmla="*/ 35 w 37"/>
                <a:gd name="T7" fmla="*/ 12 h 34"/>
                <a:gd name="T8" fmla="*/ 35 w 37"/>
                <a:gd name="T9" fmla="*/ 15 h 34"/>
                <a:gd name="T10" fmla="*/ 27 w 37"/>
                <a:gd name="T11" fmla="*/ 20 h 34"/>
                <a:gd name="T12" fmla="*/ 27 w 37"/>
                <a:gd name="T13" fmla="*/ 22 h 34"/>
                <a:gd name="T14" fmla="*/ 30 w 37"/>
                <a:gd name="T15" fmla="*/ 32 h 34"/>
                <a:gd name="T16" fmla="*/ 27 w 37"/>
                <a:gd name="T17" fmla="*/ 34 h 34"/>
                <a:gd name="T18" fmla="*/ 19 w 37"/>
                <a:gd name="T19" fmla="*/ 28 h 34"/>
                <a:gd name="T20" fmla="*/ 17 w 37"/>
                <a:gd name="T21" fmla="*/ 28 h 34"/>
                <a:gd name="T22" fmla="*/ 9 w 37"/>
                <a:gd name="T23" fmla="*/ 34 h 34"/>
                <a:gd name="T24" fmla="*/ 7 w 37"/>
                <a:gd name="T25" fmla="*/ 32 h 34"/>
                <a:gd name="T26" fmla="*/ 10 w 37"/>
                <a:gd name="T27" fmla="*/ 22 h 34"/>
                <a:gd name="T28" fmla="*/ 9 w 37"/>
                <a:gd name="T29" fmla="*/ 20 h 34"/>
                <a:gd name="T30" fmla="*/ 1 w 37"/>
                <a:gd name="T31" fmla="*/ 15 h 34"/>
                <a:gd name="T32" fmla="*/ 2 w 37"/>
                <a:gd name="T33" fmla="*/ 12 h 34"/>
                <a:gd name="T34" fmla="*/ 12 w 37"/>
                <a:gd name="T35" fmla="*/ 12 h 34"/>
                <a:gd name="T36" fmla="*/ 14 w 37"/>
                <a:gd name="T37" fmla="*/ 11 h 34"/>
                <a:gd name="T38" fmla="*/ 17 w 37"/>
                <a:gd name="T39" fmla="*/ 1 h 34"/>
                <a:gd name="T40" fmla="*/ 20 w 37"/>
                <a:gd name="T4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34">
                  <a:moveTo>
                    <a:pt x="20" y="1"/>
                  </a:move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4" y="12"/>
                    <a:pt x="25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7" y="14"/>
                    <a:pt x="35" y="15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21"/>
                    <a:pt x="27" y="22"/>
                    <a:pt x="27" y="2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3"/>
                    <a:pt x="29" y="34"/>
                    <a:pt x="27" y="3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7"/>
                    <a:pt x="18" y="27"/>
                    <a:pt x="17" y="28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8" y="34"/>
                    <a:pt x="6" y="33"/>
                    <a:pt x="7" y="3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1"/>
                    <a:pt x="9" y="2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1" y="12"/>
                    <a:pt x="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4" y="11"/>
                    <a:pt x="14" y="1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0"/>
                    <a:pt x="19" y="0"/>
                    <a:pt x="20" y="1"/>
                  </a:cubicBezTo>
                  <a:close/>
                </a:path>
              </a:pathLst>
            </a:custGeom>
            <a:solidFill>
              <a:srgbClr val="B1D7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Rectangle 185">
              <a:extLst>
                <a:ext uri="{FF2B5EF4-FFF2-40B4-BE49-F238E27FC236}">
                  <a16:creationId xmlns:a16="http://schemas.microsoft.com/office/drawing/2014/main" id="{5ED049D1-6426-B14C-AB1F-2C974118AE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3150" y="5004466"/>
              <a:ext cx="758307" cy="37541"/>
            </a:xfrm>
            <a:prstGeom prst="rect">
              <a:avLst/>
            </a:prstGeom>
            <a:solidFill>
              <a:srgbClr val="FF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Oval 188">
              <a:extLst>
                <a:ext uri="{FF2B5EF4-FFF2-40B4-BE49-F238E27FC236}">
                  <a16:creationId xmlns:a16="http://schemas.microsoft.com/office/drawing/2014/main" id="{4FAAFEE3-3E3A-BD46-AC96-10D0C8F5BC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331" y="4946906"/>
              <a:ext cx="605644" cy="603142"/>
            </a:xfrm>
            <a:prstGeom prst="ellipse">
              <a:avLst/>
            </a:prstGeom>
            <a:solidFill>
              <a:srgbClr val="7BC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89">
              <a:extLst>
                <a:ext uri="{FF2B5EF4-FFF2-40B4-BE49-F238E27FC236}">
                  <a16:creationId xmlns:a16="http://schemas.microsoft.com/office/drawing/2014/main" id="{C74383F2-2F97-214D-BFBA-93CC6456B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67506" y="5016980"/>
              <a:ext cx="295314" cy="185197"/>
            </a:xfrm>
            <a:custGeom>
              <a:avLst/>
              <a:gdLst>
                <a:gd name="T0" fmla="*/ 4 w 63"/>
                <a:gd name="T1" fmla="*/ 35 h 39"/>
                <a:gd name="T2" fmla="*/ 6 w 63"/>
                <a:gd name="T3" fmla="*/ 14 h 39"/>
                <a:gd name="T4" fmla="*/ 32 w 63"/>
                <a:gd name="T5" fmla="*/ 5 h 39"/>
                <a:gd name="T6" fmla="*/ 46 w 63"/>
                <a:gd name="T7" fmla="*/ 4 h 39"/>
                <a:gd name="T8" fmla="*/ 63 w 63"/>
                <a:gd name="T9" fmla="*/ 6 h 39"/>
                <a:gd name="T10" fmla="*/ 56 w 63"/>
                <a:gd name="T11" fmla="*/ 26 h 39"/>
                <a:gd name="T12" fmla="*/ 53 w 63"/>
                <a:gd name="T13" fmla="*/ 39 h 39"/>
                <a:gd name="T14" fmla="*/ 5 w 63"/>
                <a:gd name="T15" fmla="*/ 39 h 39"/>
                <a:gd name="T16" fmla="*/ 4 w 63"/>
                <a:gd name="T17" fmla="*/ 3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9">
                  <a:moveTo>
                    <a:pt x="4" y="35"/>
                  </a:moveTo>
                  <a:cubicBezTo>
                    <a:pt x="4" y="35"/>
                    <a:pt x="0" y="21"/>
                    <a:pt x="6" y="14"/>
                  </a:cubicBezTo>
                  <a:cubicBezTo>
                    <a:pt x="11" y="8"/>
                    <a:pt x="23" y="1"/>
                    <a:pt x="32" y="5"/>
                  </a:cubicBezTo>
                  <a:cubicBezTo>
                    <a:pt x="32" y="5"/>
                    <a:pt x="39" y="0"/>
                    <a:pt x="46" y="4"/>
                  </a:cubicBezTo>
                  <a:cubicBezTo>
                    <a:pt x="52" y="8"/>
                    <a:pt x="62" y="11"/>
                    <a:pt x="63" y="6"/>
                  </a:cubicBezTo>
                  <a:cubicBezTo>
                    <a:pt x="63" y="6"/>
                    <a:pt x="63" y="23"/>
                    <a:pt x="56" y="26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" y="39"/>
                    <a:pt x="5" y="39"/>
                    <a:pt x="5" y="39"/>
                  </a:cubicBezTo>
                  <a:lnTo>
                    <a:pt x="4" y="35"/>
                  </a:lnTo>
                  <a:close/>
                </a:path>
              </a:pathLst>
            </a:custGeom>
            <a:solidFill>
              <a:srgbClr val="0A4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90">
              <a:extLst>
                <a:ext uri="{FF2B5EF4-FFF2-40B4-BE49-F238E27FC236}">
                  <a16:creationId xmlns:a16="http://schemas.microsoft.com/office/drawing/2014/main" id="{6ED554D9-4C26-0A4A-9213-4EABBEEB0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2342" y="5352337"/>
              <a:ext cx="578115" cy="455484"/>
            </a:xfrm>
            <a:custGeom>
              <a:avLst/>
              <a:gdLst>
                <a:gd name="T0" fmla="*/ 113 w 123"/>
                <a:gd name="T1" fmla="*/ 21 h 97"/>
                <a:gd name="T2" fmla="*/ 70 w 123"/>
                <a:gd name="T3" fmla="*/ 0 h 97"/>
                <a:gd name="T4" fmla="*/ 61 w 123"/>
                <a:gd name="T5" fmla="*/ 3 h 97"/>
                <a:gd name="T6" fmla="*/ 52 w 123"/>
                <a:gd name="T7" fmla="*/ 0 h 97"/>
                <a:gd name="T8" fmla="*/ 10 w 123"/>
                <a:gd name="T9" fmla="*/ 21 h 97"/>
                <a:gd name="T10" fmla="*/ 0 w 123"/>
                <a:gd name="T11" fmla="*/ 97 h 97"/>
                <a:gd name="T12" fmla="*/ 16 w 123"/>
                <a:gd name="T13" fmla="*/ 97 h 97"/>
                <a:gd name="T14" fmla="*/ 25 w 123"/>
                <a:gd name="T15" fmla="*/ 34 h 97"/>
                <a:gd name="T16" fmla="*/ 30 w 123"/>
                <a:gd name="T17" fmla="*/ 66 h 97"/>
                <a:gd name="T18" fmla="*/ 26 w 123"/>
                <a:gd name="T19" fmla="*/ 97 h 97"/>
                <a:gd name="T20" fmla="*/ 60 w 123"/>
                <a:gd name="T21" fmla="*/ 97 h 97"/>
                <a:gd name="T22" fmla="*/ 62 w 123"/>
                <a:gd name="T23" fmla="*/ 97 h 97"/>
                <a:gd name="T24" fmla="*/ 96 w 123"/>
                <a:gd name="T25" fmla="*/ 97 h 97"/>
                <a:gd name="T26" fmla="*/ 92 w 123"/>
                <a:gd name="T27" fmla="*/ 66 h 97"/>
                <a:gd name="T28" fmla="*/ 98 w 123"/>
                <a:gd name="T29" fmla="*/ 34 h 97"/>
                <a:gd name="T30" fmla="*/ 107 w 123"/>
                <a:gd name="T31" fmla="*/ 97 h 97"/>
                <a:gd name="T32" fmla="*/ 123 w 123"/>
                <a:gd name="T33" fmla="*/ 97 h 97"/>
                <a:gd name="T34" fmla="*/ 113 w 123"/>
                <a:gd name="T35" fmla="*/ 2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3" h="97">
                  <a:moveTo>
                    <a:pt x="113" y="21"/>
                  </a:moveTo>
                  <a:cubicBezTo>
                    <a:pt x="105" y="7"/>
                    <a:pt x="70" y="0"/>
                    <a:pt x="70" y="0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0"/>
                    <a:pt x="18" y="7"/>
                    <a:pt x="10" y="21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16" y="97"/>
                    <a:pt x="16" y="97"/>
                    <a:pt x="16" y="97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31" y="54"/>
                    <a:pt x="30" y="66"/>
                  </a:cubicBezTo>
                  <a:cubicBezTo>
                    <a:pt x="30" y="78"/>
                    <a:pt x="26" y="97"/>
                    <a:pt x="26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96" y="97"/>
                    <a:pt x="96" y="97"/>
                    <a:pt x="96" y="97"/>
                  </a:cubicBezTo>
                  <a:cubicBezTo>
                    <a:pt x="96" y="97"/>
                    <a:pt x="93" y="78"/>
                    <a:pt x="92" y="66"/>
                  </a:cubicBezTo>
                  <a:cubicBezTo>
                    <a:pt x="92" y="54"/>
                    <a:pt x="98" y="34"/>
                    <a:pt x="98" y="34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23" y="97"/>
                    <a:pt x="123" y="97"/>
                    <a:pt x="123" y="97"/>
                  </a:cubicBezTo>
                  <a:lnTo>
                    <a:pt x="113" y="21"/>
                  </a:lnTo>
                  <a:close/>
                </a:path>
              </a:pathLst>
            </a:custGeom>
            <a:solidFill>
              <a:srgbClr val="0A4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91">
              <a:extLst>
                <a:ext uri="{FF2B5EF4-FFF2-40B4-BE49-F238E27FC236}">
                  <a16:creationId xmlns:a16="http://schemas.microsoft.com/office/drawing/2014/main" id="{74D9162F-5C4B-5048-A95C-E4EDCE11D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2597" y="5289770"/>
              <a:ext cx="97605" cy="117626"/>
            </a:xfrm>
            <a:custGeom>
              <a:avLst/>
              <a:gdLst>
                <a:gd name="T0" fmla="*/ 21 w 21"/>
                <a:gd name="T1" fmla="*/ 0 h 25"/>
                <a:gd name="T2" fmla="*/ 21 w 21"/>
                <a:gd name="T3" fmla="*/ 13 h 25"/>
                <a:gd name="T4" fmla="*/ 11 w 21"/>
                <a:gd name="T5" fmla="*/ 25 h 25"/>
                <a:gd name="T6" fmla="*/ 0 w 21"/>
                <a:gd name="T7" fmla="*/ 13 h 25"/>
                <a:gd name="T8" fmla="*/ 0 w 21"/>
                <a:gd name="T9" fmla="*/ 0 h 25"/>
                <a:gd name="T10" fmla="*/ 21 w 21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5">
                  <a:moveTo>
                    <a:pt x="21" y="0"/>
                  </a:move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19" y="23"/>
                    <a:pt x="11" y="25"/>
                  </a:cubicBezTo>
                  <a:cubicBezTo>
                    <a:pt x="2" y="22"/>
                    <a:pt x="0" y="13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92">
              <a:extLst>
                <a:ext uri="{FF2B5EF4-FFF2-40B4-BE49-F238E27FC236}">
                  <a16:creationId xmlns:a16="http://schemas.microsoft.com/office/drawing/2014/main" id="{4C7C8E2B-0903-4A49-8D3A-D0A6F0BCF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2597" y="5282262"/>
              <a:ext cx="97605" cy="50053"/>
            </a:xfrm>
            <a:custGeom>
              <a:avLst/>
              <a:gdLst>
                <a:gd name="T0" fmla="*/ 21 w 21"/>
                <a:gd name="T1" fmla="*/ 0 h 11"/>
                <a:gd name="T2" fmla="*/ 21 w 21"/>
                <a:gd name="T3" fmla="*/ 8 h 11"/>
                <a:gd name="T4" fmla="*/ 11 w 21"/>
                <a:gd name="T5" fmla="*/ 11 h 11"/>
                <a:gd name="T6" fmla="*/ 0 w 21"/>
                <a:gd name="T7" fmla="*/ 8 h 11"/>
                <a:gd name="T8" fmla="*/ 0 w 21"/>
                <a:gd name="T9" fmla="*/ 0 h 11"/>
                <a:gd name="T10" fmla="*/ 21 w 21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1">
                  <a:moveTo>
                    <a:pt x="21" y="0"/>
                  </a:moveTo>
                  <a:cubicBezTo>
                    <a:pt x="21" y="8"/>
                    <a:pt x="21" y="8"/>
                    <a:pt x="21" y="8"/>
                  </a:cubicBezTo>
                  <a:cubicBezTo>
                    <a:pt x="18" y="10"/>
                    <a:pt x="14" y="11"/>
                    <a:pt x="11" y="11"/>
                  </a:cubicBezTo>
                  <a:cubicBezTo>
                    <a:pt x="7" y="11"/>
                    <a:pt x="3" y="10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E57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93">
              <a:extLst>
                <a:ext uri="{FF2B5EF4-FFF2-40B4-BE49-F238E27FC236}">
                  <a16:creationId xmlns:a16="http://schemas.microsoft.com/office/drawing/2014/main" id="{2A9BA7F7-9A56-824F-A95C-00FBDC601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5047" y="5122092"/>
              <a:ext cx="197711" cy="197711"/>
            </a:xfrm>
            <a:custGeom>
              <a:avLst/>
              <a:gdLst>
                <a:gd name="T0" fmla="*/ 42 w 42"/>
                <a:gd name="T1" fmla="*/ 7 h 42"/>
                <a:gd name="T2" fmla="*/ 26 w 42"/>
                <a:gd name="T3" fmla="*/ 0 h 42"/>
                <a:gd name="T4" fmla="*/ 0 w 42"/>
                <a:gd name="T5" fmla="*/ 7 h 42"/>
                <a:gd name="T6" fmla="*/ 0 w 42"/>
                <a:gd name="T7" fmla="*/ 15 h 42"/>
                <a:gd name="T8" fmla="*/ 6 w 42"/>
                <a:gd name="T9" fmla="*/ 34 h 42"/>
                <a:gd name="T10" fmla="*/ 21 w 42"/>
                <a:gd name="T11" fmla="*/ 42 h 42"/>
                <a:gd name="T12" fmla="*/ 35 w 42"/>
                <a:gd name="T13" fmla="*/ 34 h 42"/>
                <a:gd name="T14" fmla="*/ 42 w 42"/>
                <a:gd name="T15" fmla="*/ 15 h 42"/>
                <a:gd name="T16" fmla="*/ 42 w 42"/>
                <a:gd name="T17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42">
                  <a:moveTo>
                    <a:pt x="42" y="7"/>
                  </a:moveTo>
                  <a:cubicBezTo>
                    <a:pt x="32" y="7"/>
                    <a:pt x="26" y="0"/>
                    <a:pt x="26" y="0"/>
                  </a:cubicBezTo>
                  <a:cubicBezTo>
                    <a:pt x="20" y="5"/>
                    <a:pt x="0" y="7"/>
                    <a:pt x="0" y="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1"/>
                    <a:pt x="2" y="29"/>
                    <a:pt x="6" y="34"/>
                  </a:cubicBezTo>
                  <a:cubicBezTo>
                    <a:pt x="10" y="39"/>
                    <a:pt x="15" y="42"/>
                    <a:pt x="21" y="42"/>
                  </a:cubicBezTo>
                  <a:cubicBezTo>
                    <a:pt x="26" y="42"/>
                    <a:pt x="32" y="39"/>
                    <a:pt x="35" y="34"/>
                  </a:cubicBezTo>
                  <a:cubicBezTo>
                    <a:pt x="39" y="29"/>
                    <a:pt x="42" y="21"/>
                    <a:pt x="42" y="15"/>
                  </a:cubicBezTo>
                  <a:lnTo>
                    <a:pt x="42" y="7"/>
                  </a:lnTo>
                  <a:close/>
                </a:path>
              </a:pathLst>
            </a:cu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Oval 194">
              <a:extLst>
                <a:ext uri="{FF2B5EF4-FFF2-40B4-BE49-F238E27FC236}">
                  <a16:creationId xmlns:a16="http://schemas.microsoft.com/office/drawing/2014/main" id="{5AA7FEA3-BC7B-D94A-9944-31B1FDF925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75015" y="5172145"/>
              <a:ext cx="52557" cy="52557"/>
            </a:xfrm>
            <a:prstGeom prst="ellipse">
              <a:avLst/>
            </a:pr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Oval 195">
              <a:extLst>
                <a:ext uri="{FF2B5EF4-FFF2-40B4-BE49-F238E27FC236}">
                  <a16:creationId xmlns:a16="http://schemas.microsoft.com/office/drawing/2014/main" id="{513CD11D-E731-0841-B078-9DB80DC62A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2725" y="5172145"/>
              <a:ext cx="57562" cy="52557"/>
            </a:xfrm>
            <a:prstGeom prst="ellipse">
              <a:avLst/>
            </a:prstGeom>
            <a:solidFill>
              <a:srgbClr val="FFA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211">
              <a:extLst>
                <a:ext uri="{FF2B5EF4-FFF2-40B4-BE49-F238E27FC236}">
                  <a16:creationId xmlns:a16="http://schemas.microsoft.com/office/drawing/2014/main" id="{A96D5785-C8DC-F14F-B441-996F70E0B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8211" y="3415278"/>
              <a:ext cx="798349" cy="600639"/>
            </a:xfrm>
            <a:custGeom>
              <a:avLst/>
              <a:gdLst>
                <a:gd name="T0" fmla="*/ 158 w 170"/>
                <a:gd name="T1" fmla="*/ 0 h 128"/>
                <a:gd name="T2" fmla="*/ 18 w 170"/>
                <a:gd name="T3" fmla="*/ 0 h 128"/>
                <a:gd name="T4" fmla="*/ 0 w 170"/>
                <a:gd name="T5" fmla="*/ 18 h 128"/>
                <a:gd name="T6" fmla="*/ 0 w 170"/>
                <a:gd name="T7" fmla="*/ 92 h 128"/>
                <a:gd name="T8" fmla="*/ 0 w 170"/>
                <a:gd name="T9" fmla="*/ 128 h 128"/>
                <a:gd name="T10" fmla="*/ 35 w 170"/>
                <a:gd name="T11" fmla="*/ 96 h 128"/>
                <a:gd name="T12" fmla="*/ 46 w 170"/>
                <a:gd name="T13" fmla="*/ 92 h 128"/>
                <a:gd name="T14" fmla="*/ 158 w 170"/>
                <a:gd name="T15" fmla="*/ 92 h 128"/>
                <a:gd name="T16" fmla="*/ 170 w 170"/>
                <a:gd name="T17" fmla="*/ 79 h 128"/>
                <a:gd name="T18" fmla="*/ 170 w 170"/>
                <a:gd name="T19" fmla="*/ 13 h 128"/>
                <a:gd name="T20" fmla="*/ 158 w 170"/>
                <a:gd name="T21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0" h="128">
                  <a:moveTo>
                    <a:pt x="15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38" y="93"/>
                    <a:pt x="42" y="92"/>
                    <a:pt x="46" y="92"/>
                  </a:cubicBezTo>
                  <a:cubicBezTo>
                    <a:pt x="158" y="92"/>
                    <a:pt x="158" y="92"/>
                    <a:pt x="158" y="92"/>
                  </a:cubicBezTo>
                  <a:cubicBezTo>
                    <a:pt x="165" y="92"/>
                    <a:pt x="170" y="86"/>
                    <a:pt x="170" y="79"/>
                  </a:cubicBezTo>
                  <a:cubicBezTo>
                    <a:pt x="170" y="13"/>
                    <a:pt x="170" y="13"/>
                    <a:pt x="170" y="13"/>
                  </a:cubicBezTo>
                  <a:cubicBezTo>
                    <a:pt x="170" y="6"/>
                    <a:pt x="165" y="0"/>
                    <a:pt x="158" y="0"/>
                  </a:cubicBezTo>
                  <a:close/>
                </a:path>
              </a:pathLst>
            </a:custGeom>
            <a:solidFill>
              <a:srgbClr val="A7E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212">
              <a:extLst>
                <a:ext uri="{FF2B5EF4-FFF2-40B4-BE49-F238E27FC236}">
                  <a16:creationId xmlns:a16="http://schemas.microsoft.com/office/drawing/2014/main" id="{796FD8F2-02B6-7D4D-A6E8-07FC58C13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0990" y="3517886"/>
              <a:ext cx="277796" cy="245261"/>
            </a:xfrm>
            <a:custGeom>
              <a:avLst/>
              <a:gdLst>
                <a:gd name="T0" fmla="*/ 54 w 59"/>
                <a:gd name="T1" fmla="*/ 6 h 52"/>
                <a:gd name="T2" fmla="*/ 32 w 59"/>
                <a:gd name="T3" fmla="*/ 6 h 52"/>
                <a:gd name="T4" fmla="*/ 30 w 59"/>
                <a:gd name="T5" fmla="*/ 8 h 52"/>
                <a:gd name="T6" fmla="*/ 28 w 59"/>
                <a:gd name="T7" fmla="*/ 6 h 52"/>
                <a:gd name="T8" fmla="*/ 17 w 59"/>
                <a:gd name="T9" fmla="*/ 2 h 52"/>
                <a:gd name="T10" fmla="*/ 6 w 59"/>
                <a:gd name="T11" fmla="*/ 6 h 52"/>
                <a:gd name="T12" fmla="*/ 6 w 59"/>
                <a:gd name="T13" fmla="*/ 28 h 52"/>
                <a:gd name="T14" fmla="*/ 8 w 59"/>
                <a:gd name="T15" fmla="*/ 30 h 52"/>
                <a:gd name="T16" fmla="*/ 30 w 59"/>
                <a:gd name="T17" fmla="*/ 52 h 52"/>
                <a:gd name="T18" fmla="*/ 52 w 59"/>
                <a:gd name="T19" fmla="*/ 30 h 52"/>
                <a:gd name="T20" fmla="*/ 54 w 59"/>
                <a:gd name="T21" fmla="*/ 28 h 52"/>
                <a:gd name="T22" fmla="*/ 59 w 59"/>
                <a:gd name="T23" fmla="*/ 17 h 52"/>
                <a:gd name="T24" fmla="*/ 54 w 59"/>
                <a:gd name="T25" fmla="*/ 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52">
                  <a:moveTo>
                    <a:pt x="54" y="6"/>
                  </a:moveTo>
                  <a:cubicBezTo>
                    <a:pt x="48" y="0"/>
                    <a:pt x="38" y="0"/>
                    <a:pt x="32" y="6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5" y="3"/>
                    <a:pt x="21" y="2"/>
                    <a:pt x="17" y="2"/>
                  </a:cubicBezTo>
                  <a:cubicBezTo>
                    <a:pt x="13" y="2"/>
                    <a:pt x="9" y="3"/>
                    <a:pt x="6" y="6"/>
                  </a:cubicBezTo>
                  <a:cubicBezTo>
                    <a:pt x="0" y="12"/>
                    <a:pt x="0" y="22"/>
                    <a:pt x="6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7" y="25"/>
                    <a:pt x="59" y="21"/>
                    <a:pt x="59" y="17"/>
                  </a:cubicBezTo>
                  <a:cubicBezTo>
                    <a:pt x="59" y="13"/>
                    <a:pt x="57" y="9"/>
                    <a:pt x="54" y="6"/>
                  </a:cubicBezTo>
                  <a:close/>
                </a:path>
              </a:pathLst>
            </a:custGeom>
            <a:solidFill>
              <a:srgbClr val="FF5A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213">
              <a:extLst>
                <a:ext uri="{FF2B5EF4-FFF2-40B4-BE49-F238E27FC236}">
                  <a16:creationId xmlns:a16="http://schemas.microsoft.com/office/drawing/2014/main" id="{04BD2AA9-D68E-8143-8601-AC1F015AFA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2372" y="2719538"/>
              <a:ext cx="808360" cy="605644"/>
            </a:xfrm>
            <a:custGeom>
              <a:avLst/>
              <a:gdLst>
                <a:gd name="T0" fmla="*/ 159 w 172"/>
                <a:gd name="T1" fmla="*/ 0 h 129"/>
                <a:gd name="T2" fmla="*/ 18 w 172"/>
                <a:gd name="T3" fmla="*/ 0 h 129"/>
                <a:gd name="T4" fmla="*/ 0 w 172"/>
                <a:gd name="T5" fmla="*/ 18 h 129"/>
                <a:gd name="T6" fmla="*/ 0 w 172"/>
                <a:gd name="T7" fmla="*/ 92 h 129"/>
                <a:gd name="T8" fmla="*/ 0 w 172"/>
                <a:gd name="T9" fmla="*/ 129 h 129"/>
                <a:gd name="T10" fmla="*/ 36 w 172"/>
                <a:gd name="T11" fmla="*/ 96 h 129"/>
                <a:gd name="T12" fmla="*/ 46 w 172"/>
                <a:gd name="T13" fmla="*/ 92 h 129"/>
                <a:gd name="T14" fmla="*/ 159 w 172"/>
                <a:gd name="T15" fmla="*/ 92 h 129"/>
                <a:gd name="T16" fmla="*/ 172 w 172"/>
                <a:gd name="T17" fmla="*/ 79 h 129"/>
                <a:gd name="T18" fmla="*/ 172 w 172"/>
                <a:gd name="T19" fmla="*/ 12 h 129"/>
                <a:gd name="T20" fmla="*/ 159 w 172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2" h="129">
                  <a:moveTo>
                    <a:pt x="159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8" y="93"/>
                    <a:pt x="42" y="92"/>
                    <a:pt x="46" y="92"/>
                  </a:cubicBezTo>
                  <a:cubicBezTo>
                    <a:pt x="159" y="92"/>
                    <a:pt x="159" y="92"/>
                    <a:pt x="159" y="92"/>
                  </a:cubicBezTo>
                  <a:cubicBezTo>
                    <a:pt x="166" y="92"/>
                    <a:pt x="172" y="86"/>
                    <a:pt x="172" y="79"/>
                  </a:cubicBezTo>
                  <a:cubicBezTo>
                    <a:pt x="172" y="12"/>
                    <a:pt x="172" y="12"/>
                    <a:pt x="172" y="12"/>
                  </a:cubicBezTo>
                  <a:cubicBezTo>
                    <a:pt x="172" y="5"/>
                    <a:pt x="166" y="0"/>
                    <a:pt x="159" y="0"/>
                  </a:cubicBezTo>
                  <a:close/>
                </a:path>
              </a:pathLst>
            </a:custGeom>
            <a:solidFill>
              <a:srgbClr val="A7E8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214">
              <a:extLst>
                <a:ext uri="{FF2B5EF4-FFF2-40B4-BE49-F238E27FC236}">
                  <a16:creationId xmlns:a16="http://schemas.microsoft.com/office/drawing/2014/main" id="{5FC2F41F-C59A-1A47-B2AE-D4A2339246FC}"/>
                </a:ext>
              </a:extLst>
            </p:cNvPr>
            <p:cNvSpPr>
              <a:spLocks/>
            </p:cNvSpPr>
            <p:nvPr/>
          </p:nvSpPr>
          <p:spPr bwMode="auto">
            <a:xfrm rot="10800000" flipH="1">
              <a:off x="10570273" y="2850358"/>
              <a:ext cx="239596" cy="290309"/>
            </a:xfrm>
            <a:custGeom>
              <a:avLst/>
              <a:gdLst>
                <a:gd name="T0" fmla="*/ 48 w 52"/>
                <a:gd name="T1" fmla="*/ 35 h 62"/>
                <a:gd name="T2" fmla="*/ 52 w 52"/>
                <a:gd name="T3" fmla="*/ 30 h 62"/>
                <a:gd name="T4" fmla="*/ 47 w 52"/>
                <a:gd name="T5" fmla="*/ 25 h 62"/>
                <a:gd name="T6" fmla="*/ 38 w 52"/>
                <a:gd name="T7" fmla="*/ 25 h 62"/>
                <a:gd name="T8" fmla="*/ 36 w 52"/>
                <a:gd name="T9" fmla="*/ 25 h 62"/>
                <a:gd name="T10" fmla="*/ 29 w 52"/>
                <a:gd name="T11" fmla="*/ 25 h 62"/>
                <a:gd name="T12" fmla="*/ 27 w 52"/>
                <a:gd name="T13" fmla="*/ 9 h 62"/>
                <a:gd name="T14" fmla="*/ 16 w 52"/>
                <a:gd name="T15" fmla="*/ 5 h 62"/>
                <a:gd name="T16" fmla="*/ 14 w 52"/>
                <a:gd name="T17" fmla="*/ 23 h 62"/>
                <a:gd name="T18" fmla="*/ 0 w 52"/>
                <a:gd name="T19" fmla="*/ 31 h 62"/>
                <a:gd name="T20" fmla="*/ 0 w 52"/>
                <a:gd name="T21" fmla="*/ 55 h 62"/>
                <a:gd name="T22" fmla="*/ 9 w 52"/>
                <a:gd name="T23" fmla="*/ 56 h 62"/>
                <a:gd name="T24" fmla="*/ 23 w 52"/>
                <a:gd name="T25" fmla="*/ 62 h 62"/>
                <a:gd name="T26" fmla="*/ 23 w 52"/>
                <a:gd name="T27" fmla="*/ 62 h 62"/>
                <a:gd name="T28" fmla="*/ 34 w 52"/>
                <a:gd name="T29" fmla="*/ 62 h 62"/>
                <a:gd name="T30" fmla="*/ 34 w 52"/>
                <a:gd name="T31" fmla="*/ 62 h 62"/>
                <a:gd name="T32" fmla="*/ 35 w 52"/>
                <a:gd name="T33" fmla="*/ 62 h 62"/>
                <a:gd name="T34" fmla="*/ 41 w 52"/>
                <a:gd name="T35" fmla="*/ 62 h 62"/>
                <a:gd name="T36" fmla="*/ 46 w 52"/>
                <a:gd name="T37" fmla="*/ 57 h 62"/>
                <a:gd name="T38" fmla="*/ 44 w 52"/>
                <a:gd name="T39" fmla="*/ 54 h 62"/>
                <a:gd name="T40" fmla="*/ 49 w 52"/>
                <a:gd name="T41" fmla="*/ 49 h 62"/>
                <a:gd name="T42" fmla="*/ 45 w 52"/>
                <a:gd name="T43" fmla="*/ 44 h 62"/>
                <a:gd name="T44" fmla="*/ 46 w 52"/>
                <a:gd name="T45" fmla="*/ 44 h 62"/>
                <a:gd name="T46" fmla="*/ 51 w 52"/>
                <a:gd name="T47" fmla="*/ 39 h 62"/>
                <a:gd name="T48" fmla="*/ 48 w 52"/>
                <a:gd name="T49" fmla="*/ 3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" h="62">
                  <a:moveTo>
                    <a:pt x="48" y="35"/>
                  </a:moveTo>
                  <a:cubicBezTo>
                    <a:pt x="50" y="35"/>
                    <a:pt x="52" y="32"/>
                    <a:pt x="52" y="30"/>
                  </a:cubicBezTo>
                  <a:cubicBezTo>
                    <a:pt x="52" y="27"/>
                    <a:pt x="50" y="25"/>
                    <a:pt x="47" y="2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7" y="25"/>
                    <a:pt x="37" y="25"/>
                    <a:pt x="36" y="25"/>
                  </a:cubicBezTo>
                  <a:cubicBezTo>
                    <a:pt x="31" y="25"/>
                    <a:pt x="31" y="25"/>
                    <a:pt x="29" y="25"/>
                  </a:cubicBezTo>
                  <a:cubicBezTo>
                    <a:pt x="25" y="24"/>
                    <a:pt x="30" y="19"/>
                    <a:pt x="27" y="9"/>
                  </a:cubicBezTo>
                  <a:cubicBezTo>
                    <a:pt x="24" y="0"/>
                    <a:pt x="15" y="1"/>
                    <a:pt x="16" y="5"/>
                  </a:cubicBezTo>
                  <a:cubicBezTo>
                    <a:pt x="16" y="9"/>
                    <a:pt x="17" y="20"/>
                    <a:pt x="14" y="23"/>
                  </a:cubicBezTo>
                  <a:cubicBezTo>
                    <a:pt x="9" y="30"/>
                    <a:pt x="0" y="31"/>
                    <a:pt x="0" y="3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14" y="61"/>
                    <a:pt x="22" y="62"/>
                    <a:pt x="23" y="62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4" y="62"/>
                    <a:pt x="46" y="60"/>
                    <a:pt x="46" y="57"/>
                  </a:cubicBezTo>
                  <a:cubicBezTo>
                    <a:pt x="46" y="56"/>
                    <a:pt x="45" y="55"/>
                    <a:pt x="44" y="54"/>
                  </a:cubicBezTo>
                  <a:cubicBezTo>
                    <a:pt x="47" y="54"/>
                    <a:pt x="49" y="52"/>
                    <a:pt x="49" y="49"/>
                  </a:cubicBezTo>
                  <a:cubicBezTo>
                    <a:pt x="49" y="47"/>
                    <a:pt x="47" y="45"/>
                    <a:pt x="45" y="44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49" y="44"/>
                    <a:pt x="51" y="42"/>
                    <a:pt x="51" y="39"/>
                  </a:cubicBezTo>
                  <a:cubicBezTo>
                    <a:pt x="51" y="37"/>
                    <a:pt x="50" y="35"/>
                    <a:pt x="48" y="35"/>
                  </a:cubicBezTo>
                  <a:close/>
                </a:path>
              </a:pathLst>
            </a:custGeom>
            <a:solidFill>
              <a:srgbClr val="379C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215">
              <a:extLst>
                <a:ext uri="{FF2B5EF4-FFF2-40B4-BE49-F238E27FC236}">
                  <a16:creationId xmlns:a16="http://schemas.microsoft.com/office/drawing/2014/main" id="{95620182-23E1-1B41-9E8B-A8372B3D3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7654" y="2852178"/>
              <a:ext cx="80085" cy="170181"/>
            </a:xfrm>
            <a:custGeom>
              <a:avLst/>
              <a:gdLst>
                <a:gd name="T0" fmla="*/ 0 w 32"/>
                <a:gd name="T1" fmla="*/ 68 h 68"/>
                <a:gd name="T2" fmla="*/ 30 w 32"/>
                <a:gd name="T3" fmla="*/ 68 h 68"/>
                <a:gd name="T4" fmla="*/ 32 w 32"/>
                <a:gd name="T5" fmla="*/ 0 h 68"/>
                <a:gd name="T6" fmla="*/ 0 w 32"/>
                <a:gd name="T7" fmla="*/ 0 h 68"/>
                <a:gd name="T8" fmla="*/ 0 w 32"/>
                <a:gd name="T9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8">
                  <a:moveTo>
                    <a:pt x="0" y="68"/>
                  </a:moveTo>
                  <a:lnTo>
                    <a:pt x="30" y="68"/>
                  </a:lnTo>
                  <a:lnTo>
                    <a:pt x="32" y="0"/>
                  </a:lnTo>
                  <a:lnTo>
                    <a:pt x="0" y="0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379C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216">
              <a:extLst>
                <a:ext uri="{FF2B5EF4-FFF2-40B4-BE49-F238E27FC236}">
                  <a16:creationId xmlns:a16="http://schemas.microsoft.com/office/drawing/2014/main" id="{5D3BE91E-0B77-844C-A9F7-F600ADCC85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6526" y="4283700"/>
              <a:ext cx="437966" cy="437966"/>
            </a:xfrm>
            <a:custGeom>
              <a:avLst/>
              <a:gdLst>
                <a:gd name="T0" fmla="*/ 6 w 93"/>
                <a:gd name="T1" fmla="*/ 68 h 93"/>
                <a:gd name="T2" fmla="*/ 0 w 93"/>
                <a:gd name="T3" fmla="*/ 45 h 93"/>
                <a:gd name="T4" fmla="*/ 47 w 93"/>
                <a:gd name="T5" fmla="*/ 0 h 93"/>
                <a:gd name="T6" fmla="*/ 91 w 93"/>
                <a:gd name="T7" fmla="*/ 49 h 93"/>
                <a:gd name="T8" fmla="*/ 49 w 93"/>
                <a:gd name="T9" fmla="*/ 91 h 93"/>
                <a:gd name="T10" fmla="*/ 30 w 93"/>
                <a:gd name="T11" fmla="*/ 88 h 93"/>
                <a:gd name="T12" fmla="*/ 21 w 93"/>
                <a:gd name="T13" fmla="*/ 88 h 93"/>
                <a:gd name="T14" fmla="*/ 3 w 93"/>
                <a:gd name="T15" fmla="*/ 93 h 93"/>
                <a:gd name="T16" fmla="*/ 7 w 93"/>
                <a:gd name="T17" fmla="*/ 79 h 93"/>
                <a:gd name="T18" fmla="*/ 6 w 93"/>
                <a:gd name="T19" fmla="*/ 6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93">
                  <a:moveTo>
                    <a:pt x="6" y="68"/>
                  </a:moveTo>
                  <a:cubicBezTo>
                    <a:pt x="2" y="61"/>
                    <a:pt x="0" y="53"/>
                    <a:pt x="0" y="45"/>
                  </a:cubicBezTo>
                  <a:cubicBezTo>
                    <a:pt x="1" y="20"/>
                    <a:pt x="22" y="0"/>
                    <a:pt x="47" y="0"/>
                  </a:cubicBezTo>
                  <a:cubicBezTo>
                    <a:pt x="72" y="1"/>
                    <a:pt x="93" y="22"/>
                    <a:pt x="91" y="49"/>
                  </a:cubicBezTo>
                  <a:cubicBezTo>
                    <a:pt x="90" y="71"/>
                    <a:pt x="72" y="90"/>
                    <a:pt x="49" y="91"/>
                  </a:cubicBezTo>
                  <a:cubicBezTo>
                    <a:pt x="42" y="92"/>
                    <a:pt x="36" y="91"/>
                    <a:pt x="30" y="88"/>
                  </a:cubicBezTo>
                  <a:cubicBezTo>
                    <a:pt x="27" y="87"/>
                    <a:pt x="24" y="87"/>
                    <a:pt x="21" y="88"/>
                  </a:cubicBezTo>
                  <a:cubicBezTo>
                    <a:pt x="3" y="93"/>
                    <a:pt x="3" y="93"/>
                    <a:pt x="3" y="93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8" y="76"/>
                    <a:pt x="8" y="72"/>
                    <a:pt x="6" y="68"/>
                  </a:cubicBezTo>
                  <a:close/>
                </a:path>
              </a:pathLst>
            </a:custGeom>
            <a:solidFill>
              <a:srgbClr val="CEF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217">
              <a:extLst>
                <a:ext uri="{FF2B5EF4-FFF2-40B4-BE49-F238E27FC236}">
                  <a16:creationId xmlns:a16="http://schemas.microsoft.com/office/drawing/2014/main" id="{1A1B5642-985A-D148-BB7F-99B7B5EB9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1628" y="4373796"/>
              <a:ext cx="250266" cy="235250"/>
            </a:xfrm>
            <a:custGeom>
              <a:avLst/>
              <a:gdLst>
                <a:gd name="T0" fmla="*/ 25 w 53"/>
                <a:gd name="T1" fmla="*/ 2 h 50"/>
                <a:gd name="T2" fmla="*/ 20 w 53"/>
                <a:gd name="T3" fmla="*/ 17 h 50"/>
                <a:gd name="T4" fmla="*/ 18 w 53"/>
                <a:gd name="T5" fmla="*/ 18 h 50"/>
                <a:gd name="T6" fmla="*/ 3 w 53"/>
                <a:gd name="T7" fmla="*/ 18 h 50"/>
                <a:gd name="T8" fmla="*/ 2 w 53"/>
                <a:gd name="T9" fmla="*/ 21 h 50"/>
                <a:gd name="T10" fmla="*/ 14 w 53"/>
                <a:gd name="T11" fmla="*/ 30 h 50"/>
                <a:gd name="T12" fmla="*/ 15 w 53"/>
                <a:gd name="T13" fmla="*/ 33 h 50"/>
                <a:gd name="T14" fmla="*/ 10 w 53"/>
                <a:gd name="T15" fmla="*/ 47 h 50"/>
                <a:gd name="T16" fmla="*/ 13 w 53"/>
                <a:gd name="T17" fmla="*/ 49 h 50"/>
                <a:gd name="T18" fmla="*/ 26 w 53"/>
                <a:gd name="T19" fmla="*/ 40 h 50"/>
                <a:gd name="T20" fmla="*/ 28 w 53"/>
                <a:gd name="T21" fmla="*/ 40 h 50"/>
                <a:gd name="T22" fmla="*/ 40 w 53"/>
                <a:gd name="T23" fmla="*/ 49 h 50"/>
                <a:gd name="T24" fmla="*/ 43 w 53"/>
                <a:gd name="T25" fmla="*/ 47 h 50"/>
                <a:gd name="T26" fmla="*/ 39 w 53"/>
                <a:gd name="T27" fmla="*/ 33 h 50"/>
                <a:gd name="T28" fmla="*/ 39 w 53"/>
                <a:gd name="T29" fmla="*/ 30 h 50"/>
                <a:gd name="T30" fmla="*/ 52 w 53"/>
                <a:gd name="T31" fmla="*/ 21 h 50"/>
                <a:gd name="T32" fmla="*/ 50 w 53"/>
                <a:gd name="T33" fmla="*/ 18 h 50"/>
                <a:gd name="T34" fmla="*/ 35 w 53"/>
                <a:gd name="T35" fmla="*/ 18 h 50"/>
                <a:gd name="T36" fmla="*/ 33 w 53"/>
                <a:gd name="T37" fmla="*/ 17 h 50"/>
                <a:gd name="T38" fmla="*/ 29 w 53"/>
                <a:gd name="T39" fmla="*/ 2 h 50"/>
                <a:gd name="T40" fmla="*/ 25 w 53"/>
                <a:gd name="T41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3" h="50">
                  <a:moveTo>
                    <a:pt x="25" y="2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19" y="18"/>
                    <a:pt x="18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1" y="18"/>
                    <a:pt x="0" y="20"/>
                    <a:pt x="2" y="21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2"/>
                    <a:pt x="15" y="33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9"/>
                    <a:pt x="12" y="50"/>
                    <a:pt x="13" y="49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7" y="40"/>
                    <a:pt x="28" y="40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50"/>
                    <a:pt x="44" y="49"/>
                    <a:pt x="43" y="47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2"/>
                    <a:pt x="39" y="31"/>
                    <a:pt x="39" y="30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2" y="18"/>
                    <a:pt x="50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7"/>
                    <a:pt x="33" y="17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0"/>
                    <a:pt x="25" y="0"/>
                    <a:pt x="25" y="2"/>
                  </a:cubicBezTo>
                  <a:close/>
                </a:path>
              </a:pathLst>
            </a:custGeom>
            <a:solidFill>
              <a:srgbClr val="FBB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8" name="Freeform 118">
            <a:extLst>
              <a:ext uri="{FF2B5EF4-FFF2-40B4-BE49-F238E27FC236}">
                <a16:creationId xmlns:a16="http://schemas.microsoft.com/office/drawing/2014/main" id="{77AA0B9E-333E-1749-A17B-5CE4F5B8991E}"/>
              </a:ext>
            </a:extLst>
          </p:cNvPr>
          <p:cNvSpPr>
            <a:spLocks/>
          </p:cNvSpPr>
          <p:nvPr/>
        </p:nvSpPr>
        <p:spPr bwMode="auto">
          <a:xfrm>
            <a:off x="7518429" y="2293263"/>
            <a:ext cx="243038" cy="235564"/>
          </a:xfrm>
          <a:custGeom>
            <a:avLst/>
            <a:gdLst>
              <a:gd name="T0" fmla="*/ 20 w 37"/>
              <a:gd name="T1" fmla="*/ 2 h 35"/>
              <a:gd name="T2" fmla="*/ 23 w 37"/>
              <a:gd name="T3" fmla="*/ 11 h 35"/>
              <a:gd name="T4" fmla="*/ 25 w 37"/>
              <a:gd name="T5" fmla="*/ 12 h 35"/>
              <a:gd name="T6" fmla="*/ 35 w 37"/>
              <a:gd name="T7" fmla="*/ 12 h 35"/>
              <a:gd name="T8" fmla="*/ 35 w 37"/>
              <a:gd name="T9" fmla="*/ 15 h 35"/>
              <a:gd name="T10" fmla="*/ 27 w 37"/>
              <a:gd name="T11" fmla="*/ 21 h 35"/>
              <a:gd name="T12" fmla="*/ 27 w 37"/>
              <a:gd name="T13" fmla="*/ 23 h 35"/>
              <a:gd name="T14" fmla="*/ 30 w 37"/>
              <a:gd name="T15" fmla="*/ 32 h 35"/>
              <a:gd name="T16" fmla="*/ 27 w 37"/>
              <a:gd name="T17" fmla="*/ 34 h 35"/>
              <a:gd name="T18" fmla="*/ 19 w 37"/>
              <a:gd name="T19" fmla="*/ 28 h 35"/>
              <a:gd name="T20" fmla="*/ 17 w 37"/>
              <a:gd name="T21" fmla="*/ 28 h 35"/>
              <a:gd name="T22" fmla="*/ 9 w 37"/>
              <a:gd name="T23" fmla="*/ 34 h 35"/>
              <a:gd name="T24" fmla="*/ 7 w 37"/>
              <a:gd name="T25" fmla="*/ 32 h 35"/>
              <a:gd name="T26" fmla="*/ 10 w 37"/>
              <a:gd name="T27" fmla="*/ 23 h 35"/>
              <a:gd name="T28" fmla="*/ 9 w 37"/>
              <a:gd name="T29" fmla="*/ 21 h 35"/>
              <a:gd name="T30" fmla="*/ 1 w 37"/>
              <a:gd name="T31" fmla="*/ 15 h 35"/>
              <a:gd name="T32" fmla="*/ 2 w 37"/>
              <a:gd name="T33" fmla="*/ 12 h 35"/>
              <a:gd name="T34" fmla="*/ 12 w 37"/>
              <a:gd name="T35" fmla="*/ 12 h 35"/>
              <a:gd name="T36" fmla="*/ 14 w 37"/>
              <a:gd name="T37" fmla="*/ 11 h 35"/>
              <a:gd name="T38" fmla="*/ 17 w 37"/>
              <a:gd name="T39" fmla="*/ 2 h 35"/>
              <a:gd name="T40" fmla="*/ 20 w 37"/>
              <a:gd name="T41" fmla="*/ 2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" h="35">
                <a:moveTo>
                  <a:pt x="20" y="2"/>
                </a:moveTo>
                <a:cubicBezTo>
                  <a:pt x="23" y="11"/>
                  <a:pt x="23" y="11"/>
                  <a:pt x="23" y="11"/>
                </a:cubicBezTo>
                <a:cubicBezTo>
                  <a:pt x="23" y="12"/>
                  <a:pt x="24" y="12"/>
                  <a:pt x="25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7" y="14"/>
                  <a:pt x="35" y="15"/>
                </a:cubicBezTo>
                <a:cubicBezTo>
                  <a:pt x="27" y="21"/>
                  <a:pt x="27" y="21"/>
                  <a:pt x="27" y="21"/>
                </a:cubicBezTo>
                <a:cubicBezTo>
                  <a:pt x="27" y="21"/>
                  <a:pt x="27" y="22"/>
                  <a:pt x="27" y="23"/>
                </a:cubicBezTo>
                <a:cubicBezTo>
                  <a:pt x="30" y="32"/>
                  <a:pt x="30" y="32"/>
                  <a:pt x="30" y="32"/>
                </a:cubicBezTo>
                <a:cubicBezTo>
                  <a:pt x="30" y="34"/>
                  <a:pt x="29" y="35"/>
                  <a:pt x="27" y="34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28"/>
                  <a:pt x="18" y="28"/>
                  <a:pt x="17" y="28"/>
                </a:cubicBezTo>
                <a:cubicBezTo>
                  <a:pt x="9" y="34"/>
                  <a:pt x="9" y="34"/>
                  <a:pt x="9" y="34"/>
                </a:cubicBezTo>
                <a:cubicBezTo>
                  <a:pt x="8" y="35"/>
                  <a:pt x="6" y="34"/>
                  <a:pt x="7" y="32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2"/>
                  <a:pt x="10" y="21"/>
                  <a:pt x="9" y="21"/>
                </a:cubicBezTo>
                <a:cubicBezTo>
                  <a:pt x="1" y="15"/>
                  <a:pt x="1" y="15"/>
                  <a:pt x="1" y="15"/>
                </a:cubicBezTo>
                <a:cubicBezTo>
                  <a:pt x="0" y="14"/>
                  <a:pt x="1" y="12"/>
                  <a:pt x="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3" y="12"/>
                  <a:pt x="14" y="12"/>
                  <a:pt x="14" y="11"/>
                </a:cubicBezTo>
                <a:cubicBezTo>
                  <a:pt x="17" y="2"/>
                  <a:pt x="17" y="2"/>
                  <a:pt x="17" y="2"/>
                </a:cubicBezTo>
                <a:cubicBezTo>
                  <a:pt x="17" y="0"/>
                  <a:pt x="19" y="0"/>
                  <a:pt x="20" y="2"/>
                </a:cubicBezTo>
                <a:close/>
              </a:path>
            </a:pathLst>
          </a:custGeom>
          <a:solidFill>
            <a:srgbClr val="B1D7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Freeform 118">
            <a:extLst>
              <a:ext uri="{FF2B5EF4-FFF2-40B4-BE49-F238E27FC236}">
                <a16:creationId xmlns:a16="http://schemas.microsoft.com/office/drawing/2014/main" id="{5FA97F69-984B-D84F-A972-FB324686BFC7}"/>
              </a:ext>
            </a:extLst>
          </p:cNvPr>
          <p:cNvSpPr>
            <a:spLocks/>
          </p:cNvSpPr>
          <p:nvPr/>
        </p:nvSpPr>
        <p:spPr bwMode="auto">
          <a:xfrm>
            <a:off x="7151552" y="2277522"/>
            <a:ext cx="243038" cy="235564"/>
          </a:xfrm>
          <a:custGeom>
            <a:avLst/>
            <a:gdLst>
              <a:gd name="T0" fmla="*/ 20 w 37"/>
              <a:gd name="T1" fmla="*/ 2 h 35"/>
              <a:gd name="T2" fmla="*/ 23 w 37"/>
              <a:gd name="T3" fmla="*/ 11 h 35"/>
              <a:gd name="T4" fmla="*/ 25 w 37"/>
              <a:gd name="T5" fmla="*/ 12 h 35"/>
              <a:gd name="T6" fmla="*/ 35 w 37"/>
              <a:gd name="T7" fmla="*/ 12 h 35"/>
              <a:gd name="T8" fmla="*/ 35 w 37"/>
              <a:gd name="T9" fmla="*/ 15 h 35"/>
              <a:gd name="T10" fmla="*/ 27 w 37"/>
              <a:gd name="T11" fmla="*/ 21 h 35"/>
              <a:gd name="T12" fmla="*/ 27 w 37"/>
              <a:gd name="T13" fmla="*/ 23 h 35"/>
              <a:gd name="T14" fmla="*/ 30 w 37"/>
              <a:gd name="T15" fmla="*/ 32 h 35"/>
              <a:gd name="T16" fmla="*/ 27 w 37"/>
              <a:gd name="T17" fmla="*/ 34 h 35"/>
              <a:gd name="T18" fmla="*/ 19 w 37"/>
              <a:gd name="T19" fmla="*/ 28 h 35"/>
              <a:gd name="T20" fmla="*/ 17 w 37"/>
              <a:gd name="T21" fmla="*/ 28 h 35"/>
              <a:gd name="T22" fmla="*/ 9 w 37"/>
              <a:gd name="T23" fmla="*/ 34 h 35"/>
              <a:gd name="T24" fmla="*/ 7 w 37"/>
              <a:gd name="T25" fmla="*/ 32 h 35"/>
              <a:gd name="T26" fmla="*/ 10 w 37"/>
              <a:gd name="T27" fmla="*/ 23 h 35"/>
              <a:gd name="T28" fmla="*/ 9 w 37"/>
              <a:gd name="T29" fmla="*/ 21 h 35"/>
              <a:gd name="T30" fmla="*/ 1 w 37"/>
              <a:gd name="T31" fmla="*/ 15 h 35"/>
              <a:gd name="T32" fmla="*/ 2 w 37"/>
              <a:gd name="T33" fmla="*/ 12 h 35"/>
              <a:gd name="T34" fmla="*/ 12 w 37"/>
              <a:gd name="T35" fmla="*/ 12 h 35"/>
              <a:gd name="T36" fmla="*/ 14 w 37"/>
              <a:gd name="T37" fmla="*/ 11 h 35"/>
              <a:gd name="T38" fmla="*/ 17 w 37"/>
              <a:gd name="T39" fmla="*/ 2 h 35"/>
              <a:gd name="T40" fmla="*/ 20 w 37"/>
              <a:gd name="T41" fmla="*/ 2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" h="35">
                <a:moveTo>
                  <a:pt x="20" y="2"/>
                </a:moveTo>
                <a:cubicBezTo>
                  <a:pt x="23" y="11"/>
                  <a:pt x="23" y="11"/>
                  <a:pt x="23" y="11"/>
                </a:cubicBezTo>
                <a:cubicBezTo>
                  <a:pt x="23" y="12"/>
                  <a:pt x="24" y="12"/>
                  <a:pt x="25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7" y="14"/>
                  <a:pt x="35" y="15"/>
                </a:cubicBezTo>
                <a:cubicBezTo>
                  <a:pt x="27" y="21"/>
                  <a:pt x="27" y="21"/>
                  <a:pt x="27" y="21"/>
                </a:cubicBezTo>
                <a:cubicBezTo>
                  <a:pt x="27" y="21"/>
                  <a:pt x="27" y="22"/>
                  <a:pt x="27" y="23"/>
                </a:cubicBezTo>
                <a:cubicBezTo>
                  <a:pt x="30" y="32"/>
                  <a:pt x="30" y="32"/>
                  <a:pt x="30" y="32"/>
                </a:cubicBezTo>
                <a:cubicBezTo>
                  <a:pt x="30" y="34"/>
                  <a:pt x="29" y="35"/>
                  <a:pt x="27" y="34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28"/>
                  <a:pt x="18" y="28"/>
                  <a:pt x="17" y="28"/>
                </a:cubicBezTo>
                <a:cubicBezTo>
                  <a:pt x="9" y="34"/>
                  <a:pt x="9" y="34"/>
                  <a:pt x="9" y="34"/>
                </a:cubicBezTo>
                <a:cubicBezTo>
                  <a:pt x="8" y="35"/>
                  <a:pt x="6" y="34"/>
                  <a:pt x="7" y="32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2"/>
                  <a:pt x="10" y="21"/>
                  <a:pt x="9" y="21"/>
                </a:cubicBezTo>
                <a:cubicBezTo>
                  <a:pt x="1" y="15"/>
                  <a:pt x="1" y="15"/>
                  <a:pt x="1" y="15"/>
                </a:cubicBezTo>
                <a:cubicBezTo>
                  <a:pt x="0" y="14"/>
                  <a:pt x="1" y="12"/>
                  <a:pt x="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3" y="12"/>
                  <a:pt x="14" y="12"/>
                  <a:pt x="14" y="11"/>
                </a:cubicBezTo>
                <a:cubicBezTo>
                  <a:pt x="17" y="2"/>
                  <a:pt x="17" y="2"/>
                  <a:pt x="17" y="2"/>
                </a:cubicBezTo>
                <a:cubicBezTo>
                  <a:pt x="17" y="0"/>
                  <a:pt x="19" y="0"/>
                  <a:pt x="20" y="2"/>
                </a:cubicBezTo>
                <a:close/>
              </a:path>
            </a:pathLst>
          </a:custGeom>
          <a:solidFill>
            <a:srgbClr val="B1D7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CuadroTexto 151">
            <a:extLst>
              <a:ext uri="{FF2B5EF4-FFF2-40B4-BE49-F238E27FC236}">
                <a16:creationId xmlns:a16="http://schemas.microsoft.com/office/drawing/2014/main" id="{109FCC8E-0CEE-2C45-B936-AAED99258FE6}"/>
              </a:ext>
            </a:extLst>
          </p:cNvPr>
          <p:cNvSpPr txBox="1"/>
          <p:nvPr/>
        </p:nvSpPr>
        <p:spPr>
          <a:xfrm>
            <a:off x="6152145" y="2494410"/>
            <a:ext cx="22260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>
                <a:latin typeface="Arial Rounded MT Bold" panose="020F0704030504030204" pitchFamily="34" charset="77"/>
              </a:rPr>
              <a:t>The Covid-19 </a:t>
            </a:r>
            <a:r>
              <a:rPr lang="es-ES" sz="1000" dirty="0" err="1">
                <a:latin typeface="Arial Rounded MT Bold" panose="020F0704030504030204" pitchFamily="34" charset="77"/>
              </a:rPr>
              <a:t>vaccination</a:t>
            </a:r>
            <a:r>
              <a:rPr lang="es-ES" sz="1000" dirty="0">
                <a:latin typeface="Arial Rounded MT Bold" panose="020F0704030504030204" pitchFamily="34" charset="77"/>
              </a:rPr>
              <a:t> divides the </a:t>
            </a:r>
            <a:r>
              <a:rPr lang="es-ES" sz="1000" dirty="0" err="1">
                <a:latin typeface="Arial Rounded MT Bold" panose="020F0704030504030204" pitchFamily="34" charset="77"/>
              </a:rPr>
              <a:t>world’s</a:t>
            </a:r>
            <a:r>
              <a:rPr lang="es-ES" sz="1000" dirty="0">
                <a:latin typeface="Arial Rounded MT Bold" panose="020F0704030504030204" pitchFamily="34" charset="77"/>
              </a:rPr>
              <a:t> </a:t>
            </a:r>
            <a:r>
              <a:rPr lang="es-ES" sz="1000" dirty="0" err="1">
                <a:latin typeface="Arial Rounded MT Bold" panose="020F0704030504030204" pitchFamily="34" charset="77"/>
              </a:rPr>
              <a:t>population</a:t>
            </a:r>
            <a:r>
              <a:rPr lang="es-ES" sz="1000" dirty="0">
                <a:latin typeface="Arial Rounded MT Bold" panose="020F0704030504030204" pitchFamily="34" charset="77"/>
              </a:rPr>
              <a:t> </a:t>
            </a:r>
            <a:r>
              <a:rPr lang="es-ES" sz="1000" dirty="0" err="1">
                <a:latin typeface="Arial Rounded MT Bold" panose="020F0704030504030204" pitchFamily="34" charset="77"/>
              </a:rPr>
              <a:t>into</a:t>
            </a:r>
            <a:r>
              <a:rPr lang="es-ES" sz="1000" dirty="0">
                <a:latin typeface="Arial Rounded MT Bold" panose="020F0704030504030204" pitchFamily="34" charset="77"/>
              </a:rPr>
              <a:t> </a:t>
            </a:r>
            <a:r>
              <a:rPr lang="es-ES" sz="1000" dirty="0" err="1">
                <a:solidFill>
                  <a:srgbClr val="F3318D"/>
                </a:solidFill>
                <a:latin typeface="Arial Rounded MT Bold" panose="020F0704030504030204" pitchFamily="34" charset="77"/>
              </a:rPr>
              <a:t>supporters</a:t>
            </a:r>
            <a:r>
              <a:rPr lang="es-ES" sz="1000" dirty="0">
                <a:latin typeface="Arial Rounded MT Bold" panose="020F0704030504030204" pitchFamily="34" charset="77"/>
              </a:rPr>
              <a:t> and </a:t>
            </a:r>
            <a:r>
              <a:rPr lang="es-ES" sz="1000" dirty="0" err="1">
                <a:solidFill>
                  <a:srgbClr val="00CCE4"/>
                </a:solidFill>
                <a:latin typeface="Arial Rounded MT Bold" panose="020F0704030504030204" pitchFamily="34" charset="77"/>
              </a:rPr>
              <a:t>opponents</a:t>
            </a:r>
            <a:r>
              <a:rPr lang="es-ES" sz="1000" dirty="0">
                <a:latin typeface="Arial Rounded MT Bold" panose="020F0704030504030204" pitchFamily="34" charset="77"/>
              </a:rPr>
              <a:t>.</a:t>
            </a:r>
            <a:endParaRPr lang="en-US" sz="1000" dirty="0">
              <a:latin typeface="Arial Rounded MT Bold" panose="020F0704030504030204" pitchFamily="34" charset="77"/>
            </a:endParaRPr>
          </a:p>
        </p:txBody>
      </p:sp>
      <p:sp>
        <p:nvSpPr>
          <p:cNvPr id="153" name="CuadroTexto 152">
            <a:extLst>
              <a:ext uri="{FF2B5EF4-FFF2-40B4-BE49-F238E27FC236}">
                <a16:creationId xmlns:a16="http://schemas.microsoft.com/office/drawing/2014/main" id="{7D968210-AC4B-5048-AE64-8A7F447B7F6E}"/>
              </a:ext>
            </a:extLst>
          </p:cNvPr>
          <p:cNvSpPr txBox="1"/>
          <p:nvPr/>
        </p:nvSpPr>
        <p:spPr>
          <a:xfrm>
            <a:off x="4722030" y="3838037"/>
            <a:ext cx="23106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>
                <a:latin typeface="Arial Rounded MT Bold" panose="020F0704030504030204" pitchFamily="34" charset="77"/>
              </a:rPr>
              <a:t>Twitter </a:t>
            </a:r>
            <a:r>
              <a:rPr lang="es-ES" sz="1000" dirty="0" err="1">
                <a:latin typeface="Arial Rounded MT Bold" panose="020F0704030504030204" pitchFamily="34" charset="77"/>
              </a:rPr>
              <a:t>enables</a:t>
            </a:r>
            <a:r>
              <a:rPr lang="es-ES" sz="1000" dirty="0">
                <a:latin typeface="Arial Rounded MT Bold" panose="020F0704030504030204" pitchFamily="34" charset="77"/>
              </a:rPr>
              <a:t> the </a:t>
            </a:r>
            <a:r>
              <a:rPr lang="es-ES" sz="1000" dirty="0" err="1">
                <a:latin typeface="Arial Rounded MT Bold" panose="020F0704030504030204" pitchFamily="34" charset="77"/>
              </a:rPr>
              <a:t>diffusion</a:t>
            </a:r>
            <a:r>
              <a:rPr lang="es-ES" sz="1000" dirty="0">
                <a:latin typeface="Arial Rounded MT Bold" panose="020F0704030504030204" pitchFamily="34" charset="77"/>
              </a:rPr>
              <a:t> of </a:t>
            </a:r>
            <a:r>
              <a:rPr lang="es-ES" sz="1000" dirty="0" err="1">
                <a:latin typeface="Arial Rounded MT Bold" panose="020F0704030504030204" pitchFamily="34" charset="77"/>
              </a:rPr>
              <a:t>content</a:t>
            </a:r>
            <a:r>
              <a:rPr lang="es-ES" sz="1000" dirty="0">
                <a:latin typeface="Arial Rounded MT Bold" panose="020F0704030504030204" pitchFamily="34" charset="77"/>
              </a:rPr>
              <a:t>, that is more </a:t>
            </a:r>
            <a:r>
              <a:rPr lang="es-ES" sz="1000" dirty="0" err="1">
                <a:latin typeface="Arial Rounded MT Bold" panose="020F0704030504030204" pitchFamily="34" charset="77"/>
              </a:rPr>
              <a:t>likely</a:t>
            </a:r>
            <a:r>
              <a:rPr lang="es-ES" sz="1000" dirty="0">
                <a:latin typeface="Arial Rounded MT Bold" panose="020F0704030504030204" pitchFamily="34" charset="77"/>
              </a:rPr>
              <a:t> to </a:t>
            </a:r>
            <a:r>
              <a:rPr lang="es-ES" sz="1000" dirty="0" err="1">
                <a:latin typeface="Arial Rounded MT Bold" panose="020F0704030504030204" pitchFamily="34" charset="77"/>
              </a:rPr>
              <a:t>become</a:t>
            </a:r>
            <a:r>
              <a:rPr lang="es-ES" sz="1000" dirty="0">
                <a:latin typeface="Arial Rounded MT Bold" panose="020F0704030504030204" pitchFamily="34" charset="77"/>
              </a:rPr>
              <a:t> </a:t>
            </a:r>
            <a:r>
              <a:rPr lang="es-ES" sz="1000" dirty="0">
                <a:solidFill>
                  <a:srgbClr val="F3318D"/>
                </a:solidFill>
                <a:latin typeface="Arial Rounded MT Bold" panose="020F0704030504030204" pitchFamily="34" charset="77"/>
              </a:rPr>
              <a:t>viral</a:t>
            </a:r>
            <a:r>
              <a:rPr lang="es-ES" sz="1000" dirty="0">
                <a:latin typeface="Arial Rounded MT Bold" panose="020F0704030504030204" pitchFamily="34" charset="77"/>
              </a:rPr>
              <a:t> </a:t>
            </a:r>
            <a:r>
              <a:rPr lang="es-ES" sz="1000" dirty="0" err="1">
                <a:latin typeface="Arial Rounded MT Bold" panose="020F0704030504030204" pitchFamily="34" charset="77"/>
              </a:rPr>
              <a:t>if</a:t>
            </a:r>
            <a:r>
              <a:rPr lang="es-ES" sz="1000" dirty="0">
                <a:latin typeface="Arial Rounded MT Bold" panose="020F0704030504030204" pitchFamily="34" charset="77"/>
              </a:rPr>
              <a:t> it is in English.</a:t>
            </a:r>
            <a:endParaRPr lang="en-US" sz="300" dirty="0">
              <a:latin typeface="Arial Rounded MT Bold" panose="020F0704030504030204" pitchFamily="34" charset="77"/>
            </a:endParaRPr>
          </a:p>
        </p:txBody>
      </p:sp>
      <p:sp>
        <p:nvSpPr>
          <p:cNvPr id="155" name="CuadroTexto 154">
            <a:extLst>
              <a:ext uri="{FF2B5EF4-FFF2-40B4-BE49-F238E27FC236}">
                <a16:creationId xmlns:a16="http://schemas.microsoft.com/office/drawing/2014/main" id="{884E824A-32D5-2342-9A38-E025F43FDD19}"/>
              </a:ext>
            </a:extLst>
          </p:cNvPr>
          <p:cNvSpPr txBox="1"/>
          <p:nvPr/>
        </p:nvSpPr>
        <p:spPr>
          <a:xfrm>
            <a:off x="6188640" y="5128853"/>
            <a:ext cx="23020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 err="1">
                <a:latin typeface="Arial Rounded MT Bold" panose="020F0704030504030204" pitchFamily="34" charset="77"/>
              </a:rPr>
              <a:t>Twitter’s</a:t>
            </a:r>
            <a:r>
              <a:rPr lang="es-ES" sz="1000" dirty="0">
                <a:latin typeface="Arial Rounded MT Bold" panose="020F0704030504030204" pitchFamily="34" charset="77"/>
              </a:rPr>
              <a:t> role in </a:t>
            </a:r>
            <a:r>
              <a:rPr lang="es-ES" sz="1000" dirty="0" err="1">
                <a:latin typeface="Arial Rounded MT Bold" panose="020F0704030504030204" pitchFamily="34" charset="77"/>
              </a:rPr>
              <a:t>how</a:t>
            </a:r>
            <a:r>
              <a:rPr lang="es-ES" sz="1000" dirty="0">
                <a:latin typeface="Arial Rounded MT Bold" panose="020F0704030504030204" pitchFamily="34" charset="77"/>
              </a:rPr>
              <a:t> </a:t>
            </a:r>
            <a:r>
              <a:rPr lang="es-ES" sz="1000" dirty="0" err="1">
                <a:latin typeface="Arial Rounded MT Bold" panose="020F0704030504030204" pitchFamily="34" charset="77"/>
              </a:rPr>
              <a:t>people</a:t>
            </a:r>
            <a:r>
              <a:rPr lang="es-ES" sz="1000" dirty="0">
                <a:latin typeface="Arial Rounded MT Bold" panose="020F0704030504030204" pitchFamily="34" charset="77"/>
              </a:rPr>
              <a:t> </a:t>
            </a:r>
            <a:r>
              <a:rPr lang="es-ES" sz="1000" dirty="0" err="1">
                <a:latin typeface="Arial Rounded MT Bold" panose="020F0704030504030204" pitchFamily="34" charset="77"/>
              </a:rPr>
              <a:t>see</a:t>
            </a:r>
            <a:r>
              <a:rPr lang="es-ES" sz="1000" dirty="0">
                <a:latin typeface="Arial Rounded MT Bold" panose="020F0704030504030204" pitchFamily="34" charset="77"/>
              </a:rPr>
              <a:t> </a:t>
            </a:r>
            <a:r>
              <a:rPr lang="es-ES" sz="1000" dirty="0" err="1">
                <a:latin typeface="Arial Rounded MT Bold" panose="020F0704030504030204" pitchFamily="34" charset="77"/>
              </a:rPr>
              <a:t>covid</a:t>
            </a:r>
            <a:r>
              <a:rPr lang="es-ES" sz="1000" dirty="0">
                <a:latin typeface="Arial Rounded MT Bold" panose="020F0704030504030204" pitchFamily="34" charset="77"/>
              </a:rPr>
              <a:t> is similar to that of a </a:t>
            </a:r>
            <a:r>
              <a:rPr lang="es-ES" sz="1000" dirty="0" err="1">
                <a:solidFill>
                  <a:srgbClr val="F3318D"/>
                </a:solidFill>
                <a:latin typeface="Arial Rounded MT Bold" panose="020F0704030504030204" pitchFamily="34" charset="77"/>
              </a:rPr>
              <a:t>catalyst</a:t>
            </a:r>
            <a:r>
              <a:rPr lang="es-ES" sz="1000" dirty="0">
                <a:latin typeface="Arial Rounded MT Bold" panose="020F0704030504030204" pitchFamily="34" charset="77"/>
              </a:rPr>
              <a:t>.</a:t>
            </a:r>
            <a:endParaRPr lang="en-US" sz="1000" dirty="0"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025116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580</Words>
  <Application>Microsoft Macintosh PowerPoint</Application>
  <PresentationFormat>Panorámica</PresentationFormat>
  <Paragraphs>77</Paragraphs>
  <Slides>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Arial Rounded MT Bold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Constança Drago Braga</dc:creator>
  <cp:lastModifiedBy>Constança Drago Braga</cp:lastModifiedBy>
  <cp:revision>6</cp:revision>
  <dcterms:created xsi:type="dcterms:W3CDTF">2021-12-11T21:10:04Z</dcterms:created>
  <dcterms:modified xsi:type="dcterms:W3CDTF">2021-12-12T19:07:38Z</dcterms:modified>
</cp:coreProperties>
</file>

<file path=docProps/thumbnail.jpeg>
</file>